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6.xml" ContentType="application/inkml+xml"/>
  <Override PartName="/ppt/ink/ink7.xml" ContentType="application/inkml+xml"/>
  <Override PartName="/ppt/notesSlides/notesSlide9.xml" ContentType="application/vnd.openxmlformats-officedocument.presentationml.notesSlide+xml"/>
  <Override PartName="/ppt/ink/ink8.xml" ContentType="application/inkml+xml"/>
  <Override PartName="/ppt/notesSlides/notesSlide10.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2.xml" ContentType="application/inkml+xml"/>
  <Override PartName="/ppt/ink/ink13.xml" ContentType="application/inkml+xml"/>
  <Override PartName="/ppt/notesSlides/notesSlide14.xml" ContentType="application/vnd.openxmlformats-officedocument.presentationml.notesSlide+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258" r:id="rId2"/>
    <p:sldId id="260" r:id="rId3"/>
    <p:sldId id="261" r:id="rId4"/>
    <p:sldId id="262" r:id="rId5"/>
    <p:sldId id="264" r:id="rId6"/>
    <p:sldId id="265" r:id="rId7"/>
    <p:sldId id="266" r:id="rId8"/>
    <p:sldId id="267" r:id="rId9"/>
    <p:sldId id="268" r:id="rId10"/>
    <p:sldId id="269" r:id="rId11"/>
    <p:sldId id="270" r:id="rId12"/>
    <p:sldId id="271" r:id="rId13"/>
    <p:sldId id="272" r:id="rId14"/>
    <p:sldId id="273" r:id="rId1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3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0" clrIdx="0">
    <p:extLst>
      <p:ext uri="{19B8F6BF-5375-455C-9EA6-DF929625EA0E}">
        <p15:presenceInfo xmlns:p15="http://schemas.microsoft.com/office/powerpoint/2012/main" userId="Microsoft Office User" providerId="None"/>
      </p:ext>
    </p:extLst>
  </p:cmAuthor>
  <p:cmAuthor id="2" name="Liisa Turan-Walters" initials="LT" lastIdx="1" clrIdx="1">
    <p:extLst>
      <p:ext uri="{19B8F6BF-5375-455C-9EA6-DF929625EA0E}">
        <p15:presenceInfo xmlns:p15="http://schemas.microsoft.com/office/powerpoint/2012/main" userId="S::liituran@publicisgroupe.net::e3a04ddb-12ea-4799-8db6-07d4ec8fe7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677"/>
    <a:srgbClr val="EAEBEB"/>
    <a:srgbClr val="FFFFFF"/>
    <a:srgbClr val="FFB38F"/>
    <a:srgbClr val="CC6528"/>
    <a:srgbClr val="FFE1D2"/>
    <a:srgbClr val="FDB392"/>
    <a:srgbClr val="FDF1CC"/>
    <a:srgbClr val="F8DA85"/>
    <a:srgbClr val="FAE1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57"/>
    <p:restoredTop sz="92753"/>
  </p:normalViewPr>
  <p:slideViewPr>
    <p:cSldViewPr snapToGrid="0" snapToObjects="1">
      <p:cViewPr>
        <p:scale>
          <a:sx n="136" d="100"/>
          <a:sy n="136" d="100"/>
        </p:scale>
        <p:origin x="1720" y="384"/>
      </p:cViewPr>
      <p:guideLst>
        <p:guide pos="3840"/>
        <p:guide orient="horz" pos="337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30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B46805-6D58-40DB-BDB3-94366D6601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26C7D6-4560-4E46-B697-B4572F2377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581DAF-1EFB-48B3-B198-4E2D6EF7D153}" type="datetimeFigureOut">
              <a:rPr lang="en-US" smtClean="0"/>
              <a:t>3/25/24</a:t>
            </a:fld>
            <a:endParaRPr lang="en-US"/>
          </a:p>
        </p:txBody>
      </p:sp>
      <p:sp>
        <p:nvSpPr>
          <p:cNvPr id="4" name="Footer Placeholder 3">
            <a:extLst>
              <a:ext uri="{FF2B5EF4-FFF2-40B4-BE49-F238E27FC236}">
                <a16:creationId xmlns:a16="http://schemas.microsoft.com/office/drawing/2014/main" id="{670F48C7-F5C9-487A-A7F1-5C497A11B3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0DF1CA-DEF8-488E-812E-E13FD6F21D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A3A6E-334A-406E-9E2D-56A6BBB3588A}" type="slidenum">
              <a:rPr lang="en-US" smtClean="0"/>
              <a:t>‹#›</a:t>
            </a:fld>
            <a:endParaRPr lang="en-US"/>
          </a:p>
        </p:txBody>
      </p:sp>
    </p:spTree>
    <p:extLst>
      <p:ext uri="{BB962C8B-B14F-4D97-AF65-F5344CB8AC3E}">
        <p14:creationId xmlns:p14="http://schemas.microsoft.com/office/powerpoint/2010/main" val="136428042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05:24.007"/>
    </inkml:context>
    <inkml:brush xml:id="br0">
      <inkml:brushProperty name="width" value="0.05" units="cm"/>
      <inkml:brushProperty name="height" value="0.05" units="cm"/>
      <inkml:brushProperty name="color" value="#F6630D"/>
    </inkml:brush>
  </inkml:definitions>
  <inkml:trace contextRef="#ctx0" brushRef="#br0">480 168 24575,'-5'-9'0,"1"1"0,-2 0 0,-5-4 0,-7-6 0,-9-2 0,-8-3 0,3 5 0,6 4 0,7 3 0,4 4 0,-7-1 0,-4 2 0,2 2 0,2 3 0,3 3 0,0 2 0,-1 1 0,4 0 0,3-2 0,4 1 0,2-1 0,0 1 0,-1 0 0,0 1 0,-1 1 0,0 1 0,2 2 0,0 1 0,-1 2 0,1 1 0,0 0 0,3 2 0,2 1 0,1 0 0,0 0 0,2 1 0,1 1 0,3 1 0,3 1 0,3 2 0,1 0 0,1 0 0,0-1 0,0-4 0,0-3 0,2-2 0,4-1 0,8-1 0,7 0 0,4-2 0,4-3 0,-5-1 0,-6-5 0,-6-3 0,-6-5 0,-3-5 0,-2-4 0,-4-3 0,-4-3 0,-2 0 0,-6-3 0,-4 0 0,-5 0 0,-2 1 0,1 5 0,3 5 0,3 6 0,3 4 0,6 5 0,9-1 0,-5 2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52:38.359"/>
    </inkml:context>
    <inkml:brush xml:id="br0">
      <inkml:brushProperty name="width" value="0.05" units="cm"/>
      <inkml:brushProperty name="height" value="0.05" units="cm"/>
      <inkml:brushProperty name="color" value="#F6630D"/>
    </inkml:brush>
  </inkml:definitions>
  <inkml:trace contextRef="#ctx0" brushRef="#br0">0 1 24575,'25'61'0,"-4"-18"0,3 4 0,11 19 0,4 6 0,-6-12 0,3 4 0,0 1-804,4 11 1,1 2-1,0 2 804,3 7 0,-2 2 0,0 3 0,-10-20 0,-1 1 0,-1 2 0,0 1-423,0 5 1,-2 2 0,1 0 0,-2 2 422,1 2 0,-1 2 0,-1 0 0,1 1 0,1 4 0,1 2 0,-1-1 0,0-1 0,-2-6 0,1 0 0,-1-2 0,-1-2 193,4 11 1,-2-3 0,0-5-194,-6-18 0,-1-4 0,-2-5 0,0 5 0,-1-5 0,-3-5 0,0 0 548,0 8 0,-2 3-548,1 14 0,-3 4 0,-1 11 0,-1 3 0,-4-31 0,0 0 0,-2-1 0,0 33 0,-3-1 0,0-2 0,-3-2 0,-2-1 0,-1 0 0,-2 1 0,-1 0 0,-2-2 0,-1-3 999,0-9 0,-1-4-999,-1-9 0,-1-3 212,0-10 1,-2-4-213,-17 26 0,-2-8 0,-5-9 0,-5-2 0,-3-3 0,-1-5 0,4-8 0,1-3 0,-3 1 0,1-2 0,-2-3 0,-10 0 0,-11 1 0,-2-1 0,15-7 0,20-8 0,17-7 0,7-2 0,1-2 0,6-7 0,5-9 0,7-10 0,4-8 0,3-4 0,0 4 0,-4 9 0,-5 8 0,-5 12 0,-6 12 0,-9 14 0,-5 5 0,0-1 0,6-11 0,9-11 0,3-5 0,4-2 0,-1 3 0,0 0 0,-1 0 0,2-2 0,7-1 0,18 3 0,22 3 0,10 0 0,2 0 0,-30-6 0,-12-2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52:40.526"/>
    </inkml:context>
    <inkml:brush xml:id="br0">
      <inkml:brushProperty name="width" value="0.05" units="cm"/>
      <inkml:brushProperty name="height" value="0.05" units="cm"/>
      <inkml:brushProperty name="color" value="#F6630D"/>
    </inkml:brush>
  </inkml:definitions>
  <inkml:trace contextRef="#ctx0" brushRef="#br0">1033 65 24575,'-19'-1'0,"-4"-1"0,-9-1 0,-7-2 0,-7-1 0,-1 0 0,1 1 0,5 1 0,5-1 0,3 2 0,1-1 0,-7 1 0,-3 1 0,2 1 0,8 1 0,7-2 0,0 0 0,-9-2 0,-9 1 0,3 0 0,9 2 0,8 2 0,6 0 0,-2 1 0,-1 1 0,4-1 0,2 2 0,-1 3 0,-3 2 0,-5 2 0,-3 1 0,4-2 0,7-3 0,6-1 0,3-1 0,0 2 0,0 0 0,-1 2 0,1 1 0,0 2 0,1 4 0,0 2 0,3 2 0,1 1 0,1 1 0,3 0 0,3-1 0,1-5 0,1-3 0,4-1 0,7 0 0,7 2 0,8-1 0,6-3 0,7-3 0,0-2 0,-3-3 0,-4 0 0,0-1 0,6 1 0,0 0 0,-2 0 0,-11-1 0,-7-1 0,0 0 0,6-1 0,3-1 0,5-2 0,2-3 0,-1 0 0,-2 0 0,-7-1 0,-6-1 0,-7-3 0,-1-3 0,-2-2 0,-3-2 0,-1-2 0,-3 0 0,-3-2 0,-3-2 0,-2 1 0,-1 2 0,0 6 0,-1 4 0,-1 3 0,1 2 0,0 4 0,1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6:19:36.994"/>
    </inkml:context>
    <inkml:brush xml:id="br0">
      <inkml:brushProperty name="width" value="0.05" units="cm"/>
      <inkml:brushProperty name="height" value="0.05" units="cm"/>
      <inkml:brushProperty name="color" value="#F6630D"/>
    </inkml:brush>
  </inkml:definitions>
  <inkml:trace contextRef="#ctx0" brushRef="#br0">2955 238 24575,'-13'-15'0,"-10"-3"0,-17-3 0,-25-3 0,-20 0 0,37 12 0,-1 1 0,-49-7 0,3 4 0,44 8 0,0 2 0,-5 0 0,0-1 0,-4 1 0,2-1 0,3 0 0,3 1 0,-39-4 0,15 1 0,-2 2 0,-6-1 0,2 0 0,11 1 0,15 1 0,6 2 0,-8 2 0,-15 3 0,-10 2 0,1 1 0,5 1 0,6 1 0,10 0 0,9 2 0,9 0 0,1 1 0,-8 0 0,-9 1 0,1 1 0,10-2 0,11-2 0,9-1 0,-2 2 0,-8 2 0,-4 3 0,2 1 0,5 2 0,7 4 0,0 7 0,-6 10 0,-2 3 0,-1 2 0,6-5 0,9-8 0,6-5 0,1-2 0,-1 4 0,1 4 0,2 6 0,5 4 0,4 2 0,3-1 0,1-3 0,4-9 0,3-4 0,2-3 0,3 1 0,1 2 0,1 3 0,2 1 0,-2-6 0,0-1 0,1-2 0,4 2 0,6 6 0,8 2 0,6-1 0,0-4 0,-2-4 0,3 1 0,13 2 0,6 0 0,2-2 0,-11-6 0,-12-5 0,5 2 0,13 1 0,16 1 0,13-1 0,10-2 0,4-4 0,-46-6 0,1 0 0,1-1 0,-1 0 0,2-1 0,-1 0 0,1 0 0,-1-1 0,1-1 0,0 0 0,-2-1 0,0 0 0,0-1 0,0-2 0,0-1 0,0-1 0,3-1 0,1-3 0,3-1 0,1-1 0,0-2 0,0-1 0,0-1 0,-2-3 0,-3-1 0,-2-3 0,-3-1 0,-1-2 0,0-2 0,-3-3 0,-4 0 0,-4-2 0,24-34 0,-23 1 0,-21 1 0,-8 4 0,-7 3 0,-2 2 0,-5 0 0,-5-9 0,-5-1 0,-2 4 0,-2 11 0,-5 12 0,-5 4 0,-3 2 0,3 6 0,6 10 0,9 8 0,5 6 0,4 2 0,1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6:19:40.093"/>
    </inkml:context>
    <inkml:brush xml:id="br0">
      <inkml:brushProperty name="width" value="0.05" units="cm"/>
      <inkml:brushProperty name="height" value="0.05" units="cm"/>
      <inkml:brushProperty name="color" value="#F6630D"/>
    </inkml:brush>
  </inkml:definitions>
  <inkml:trace contextRef="#ctx0" brushRef="#br0">1079 158 24575,'-10'-9'0,"-12"-3"0,-14-5 0,-18-3 0,-12 0 0,-14-2 0,-9 2 0,5 5 0,11 6 0,14 8 0,13 5 0,3 4 0,1 5 0,-2 4 0,-6 3 0,-8 1 0,-4-3 0,2-2 0,14-1 0,18 1 0,14 4 0,8 7 0,1 7 0,4 5 0,2 3 0,8 2 0,8-4 0,9-4 0,11-4 0,15-7 0,16-1 0,9-3 0,4-4 0,-5-3 0,-2-3 0,0-4 0,5-3 0,-3-2 0,-12-4 0,-17-3 0,-17-5 0,-6-3 0,1-2 0,3-2 0,1-1 0,-2 0 0,-1-2 0,-2-2 0,-2-2 0,-3-4 0,-6-3 0,-5-1 0,-4-2 0,-4-1 0,-5-2 0,-4-3 0,-5 3 0,-4 0 0,-7 5 0,-9 1 0,-2 5 0,5 6 0,10 9 0,13 7 0,6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6:14:23.162"/>
    </inkml:context>
    <inkml:brush xml:id="br0">
      <inkml:brushProperty name="width" value="0.05" units="cm"/>
      <inkml:brushProperty name="height" value="0.05" units="cm"/>
      <inkml:brushProperty name="color" value="#F6630D"/>
    </inkml:brush>
  </inkml:definitions>
  <inkml:trace contextRef="#ctx0" brushRef="#br0">3481 1 24575,'-28'1'0,"-21"1"0,-25 1 0,-19 2 0,43-2 0,0 0 0,-45 3 0,1-1 0,3-3 0,-5-1 0,3 1 0,9 1 0,11 2 0,7 0 0,-3-1 0,-18-4 0,37-2 0,-1 0 0,-4-1 0,1 0 0,-45-2 0,22 2 0,10 2 0,4 0 0,-12 1 0,-4 0 0,0 1 0,2-1 0,1 1 0,2 0 0,0-1 0,4 0 0,8 0 0,6 0 0,3 0 0,3 1 0,2 0 0,6 0 0,10 1 0,6-1 0,-1 0 0,-3 1 0,-7-1 0,-1 1 0,2-1 0,2 0 0,6 1 0,0 0 0,0 0 0,-7 1 0,-10-2 0,-9 2 0,1 0 0,9 0 0,10 0 0,7-1 0,1 0 0,1 0 0,-2 0 0,3 1 0,1 0 0,2 1 0,5 2 0,2 2 0,2 0 0,2 1 0,2-1 0,2 2 0,2 3 0,1 4 0,1 3 0,2 2 0,8 3 0,6 1 0,2-1 0,4-1 0,-1-2 0,3-4 0,8-2 0,12-5 0,14-1 0,19-3 0,16 0 0,7-1 0,-6-3 0,-15 0 0,-16-2 0,-12 1 0,-5-1 0,0 0 0,8-1 0,10 0 0,3 0 0,-6 0 0,-8 0 0,2 1 0,12 0 0,13 1 0,8-1 0,-9-1 0,-5-2 0,-2 0 0,7-1 0,15 1 0,-41 0 0,0 1 0,46-3 0,-18 1 0,-21 1 0,-22 1 0,-7 0 0,3-1 0,5-1 0,3-1 0,2 0 0,-3 1 0,-1 1 0,-2 1 0,1-1 0,3 0 0,5 1 0,4-2 0,6 1 0,-1 0 0,-2 1 0,-5 0 0,-1 1 0,5 0 0,10 0 0,9 1 0,5 0 0,-5 1 0,-14-1 0,-13 0 0,-12-1 0,1 0 0,2-1 0,3-1 0,5-1 0,-3-1 0,6 1 0,-3-1 0,-7 0 0,-5-2 0,-14 1 0,-4 0 0,-2-2 0,0-2 0,-2-5 0,-1-4 0,-4 0 0,-1 2 0,-3 4 0,-2-1 0,-5-3 0,-3-4 0,0 1 0,3 4 0,-1 2 0,-3 4 0,-7 1 0,-4 2 0,-2 3 0,-2 1 0,0 1 0,-7 0 0,-7-2 0,3 1 0,5-1 0,13 1 0,9 0 0,3 1 0,0 1 0,-2-1 0,-1 3 0,4-2 0,3 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6:14:25.862"/>
    </inkml:context>
    <inkml:brush xml:id="br0">
      <inkml:brushProperty name="width" value="0.05" units="cm"/>
      <inkml:brushProperty name="height" value="0.05" units="cm"/>
      <inkml:brushProperty name="color" value="#F6630D"/>
    </inkml:brush>
  </inkml:definitions>
  <inkml:trace contextRef="#ctx0" brushRef="#br0">789 72 24575,'0'-7'0,"-3"0"0,-6-3 0,-11 0 0,-10 1 0,-13 1 0,-11 1 0,-4 1 0,7 1 0,14 3 0,14 2 0,9 3 0,-4 2 0,-4 3 0,-7 2 0,-5 0 0,-2 0 0,-1 0 0,6-1 0,6 0 0,5 3 0,3 3 0,-4 4 0,-1 1 0,-1 0 0,1 2 0,2 3 0,2 3 0,1-1 0,3-2 0,4-3 0,3 4 0,4 4 0,3 5 0,5 6 0,5 4 0,6-1 0,11 6 0,5-6 0,8-3 0,0-8 0,-6-14 0,0-4 0,1-4 0,7 0 0,15-1 0,9-1 0,6-2 0,-8-1 0,-14-2 0,-9-1 0,20-1 0,29-3 0,-36 0 0,2 0 0,3-1 0,0 0 0,30-3 0,-17-3 0,-16-2 0,-12-6 0,-3-4 0,-8-5 0,-7 0 0,-9 2 0,-5 1 0,-4 0 0,-2-5 0,-4-7 0,-9-4 0,-10-6 0,-5 2 0,-5 3 0,-5 3 0,-17 0 0,-14-1 0,-6 2 0,8 4 0,16 8 0,7 2 0,1 4 0,-4 1 0,-2 2 0,-1 3 0,1 2 0,2 0 0,7 1 0,6 2 0,4 0 0,4 2 0,4 1 0,8 2 0,7 1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05:26.087"/>
    </inkml:context>
    <inkml:brush xml:id="br0">
      <inkml:brushProperty name="width" value="0.05" units="cm"/>
      <inkml:brushProperty name="height" value="0.05" units="cm"/>
      <inkml:brushProperty name="color" value="#F6630D"/>
    </inkml:brush>
  </inkml:definitions>
  <inkml:trace contextRef="#ctx0" brushRef="#br0">806 107 24575,'-5'-7'0,"-4"-1"0,-7-3 0,-9-2 0,-14-2 0,-11 2 0,-8 3 0,1 1 0,10 3 0,11 3 0,5 1 0,0 0 0,-5 1 0,-3 0 0,1 0 0,2-1 0,7 1 0,6 0 0,4 4 0,1 3 0,-5 3 0,-4 2 0,-3 2 0,1 1 0,4 2 0,8 2 0,9-2 0,5 0 0,1 0 0,2 2 0,5 3 0,7 6 0,8 0 0,2-2 0,-1-4 0,2-3 0,10 5 0,15 5 0,11 0 0,-2-5 0,-12-7 0,-11-5 0,-3-2 0,5 1 0,5-1 0,-2 0 0,-4-2 0,-8-2 0,0-1 0,3 0 0,5-1 0,3-1 0,-3-2 0,-6-2 0,-4-6 0,1-7 0,3-6 0,-2-2 0,-3 0 0,-7 1 0,-9 1 0,-2-3 0,-4 1 0,-1 1 0,-3 1 0,-4 3 0,-5-2 0,-4 1 0,-3 1 0,2 2 0,4 6 0,6 4 0,5 7 0,0-1 0,2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16:15.263"/>
    </inkml:context>
    <inkml:brush xml:id="br0">
      <inkml:brushProperty name="width" value="0.05" units="cm"/>
      <inkml:brushProperty name="height" value="0.05" units="cm"/>
      <inkml:brushProperty name="color" value="#F6630D"/>
    </inkml:brush>
  </inkml:definitions>
  <inkml:trace contextRef="#ctx0" brushRef="#br0">884 205 24575,'-9'-10'0,"-8"-6"0,-14-6 0,-22-7 0,-24-4 0,-12 0 0,5 5 0,21 10 0,24 8 0,15 7 0,-3 5 0,-6 1 0,-5 2 0,1 2 0,5 0 0,2 1 0,0 0 0,1 2 0,5 1 0,5 2 0,3 4 0,-1 5 0,0 4 0,0 5 0,4 3 0,5 3 0,2 0 0,4-3 0,0-3 0,3-6 0,5 1 0,9 2 0,8 5 0,7 2 0,8-1 0,5-6 0,3-4 0,-1-3 0,-2-3 0,-2-1 0,-4-4 0,-3-3 0,0-1 0,1-2 0,5 1 0,3-2 0,-2-2 0,-1-2 0,4-5 0,2-3 0,2-7 0,-6-2 0,-9-4 0,-6-2 0,-7-5 0,-2-1 0,-5-1 0,-3 1 0,-2-1 0,-2-5 0,-2-3 0,-3-3 0,-2 3 0,-3 6 0,-1 6 0,-2 6 0,0 4 0,2 5 0,2 5 0,2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18:30.037"/>
    </inkml:context>
    <inkml:brush xml:id="br0">
      <inkml:brushProperty name="width" value="0.05" units="cm"/>
      <inkml:brushProperty name="height" value="0.05" units="cm"/>
      <inkml:brushProperty name="color" value="#F6630D"/>
    </inkml:brush>
  </inkml:definitions>
  <inkml:trace contextRef="#ctx0" brushRef="#br0">884 205 24575,'-9'-10'0,"-8"-6"0,-14-6 0,-22-7 0,-24-4 0,-12 0 0,5 5 0,21 10 0,24 8 0,15 7 0,-3 5 0,-6 1 0,-5 2 0,1 2 0,5 0 0,2 1 0,0 0 0,1 2 0,5 1 0,5 2 0,3 4 0,-1 5 0,0 4 0,0 5 0,4 3 0,5 3 0,2 0 0,4-3 0,0-3 0,3-6 0,5 1 0,9 2 0,8 5 0,7 2 0,8-1 0,5-6 0,3-4 0,-1-3 0,-2-3 0,-2-1 0,-4-4 0,-3-3 0,0-1 0,1-2 0,5 1 0,3-2 0,-2-2 0,-1-2 0,4-5 0,2-3 0,2-7 0,-6-2 0,-9-4 0,-6-2 0,-7-5 0,-2-1 0,-5-1 0,-3 1 0,-2-1 0,-2-5 0,-2-3 0,-3-3 0,-2 3 0,-3 6 0,-1 6 0,-2 6 0,0 4 0,2 5 0,2 5 0,2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22:21.236"/>
    </inkml:context>
    <inkml:brush xml:id="br0">
      <inkml:brushProperty name="width" value="0.05" units="cm"/>
      <inkml:brushProperty name="height" value="0.05" units="cm"/>
      <inkml:brushProperty name="color" value="#F6630D"/>
    </inkml:brush>
  </inkml:definitions>
  <inkml:trace contextRef="#ctx0" brushRef="#br0">884 205 24575,'-9'-10'0,"-8"-6"0,-14-6 0,-22-7 0,-24-4 0,-12 0 0,5 5 0,21 10 0,24 8 0,15 7 0,-3 5 0,-6 1 0,-5 2 0,1 2 0,5 0 0,2 1 0,0 0 0,1 2 0,5 1 0,5 2 0,3 4 0,-1 5 0,0 4 0,0 5 0,4 3 0,5 3 0,2 0 0,4-3 0,0-3 0,3-6 0,5 1 0,9 2 0,8 5 0,7 2 0,8-1 0,5-6 0,3-4 0,-1-3 0,-2-3 0,-2-1 0,-4-4 0,-3-3 0,0-1 0,1-2 0,5 1 0,3-2 0,-2-2 0,-1-2 0,4-5 0,2-3 0,2-7 0,-6-2 0,-9-4 0,-6-2 0,-7-5 0,-2-1 0,-5-1 0,-3 1 0,-2-1 0,-2-5 0,-2-3 0,-3-3 0,-2 3 0,-3 6 0,-1 6 0,-2 6 0,0 4 0,2 5 0,2 5 0,2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28:13.581"/>
    </inkml:context>
    <inkml:brush xml:id="br0">
      <inkml:brushProperty name="width" value="0.05" units="cm"/>
      <inkml:brushProperty name="height" value="0.05" units="cm"/>
      <inkml:brushProperty name="color" value="#F6630D"/>
    </inkml:brush>
  </inkml:definitions>
  <inkml:trace contextRef="#ctx0" brushRef="#br0">480 168 24575,'-5'-9'0,"1"1"0,-2 0 0,-5-4 0,-7-6 0,-9-2 0,-8-3 0,3 5 0,6 4 0,7 3 0,4 4 0,-7-1 0,-4 2 0,2 2 0,2 3 0,3 3 0,0 2 0,-1 1 0,4 0 0,3-2 0,4 1 0,2-1 0,0 1 0,-1 0 0,0 1 0,-1 1 0,0 1 0,2 2 0,0 1 0,-1 2 0,1 1 0,0 0 0,3 2 0,2 1 0,1 0 0,0 0 0,2 1 0,1 1 0,3 1 0,3 1 0,3 2 0,1 0 0,1 0 0,0-1 0,0-4 0,0-3 0,2-2 0,4-1 0,8-1 0,7 0 0,4-2 0,4-3 0,-5-1 0,-6-5 0,-6-3 0,-6-5 0,-3-5 0,-2-4 0,-4-3 0,-4-3 0,-2 0 0,-6-3 0,-4 0 0,-5 0 0,-2 1 0,1 5 0,3 5 0,3 6 0,3 4 0,6 5 0,9-1 0,-5 2 0,4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28:13.582"/>
    </inkml:context>
    <inkml:brush xml:id="br0">
      <inkml:brushProperty name="width" value="0.05" units="cm"/>
      <inkml:brushProperty name="height" value="0.05" units="cm"/>
      <inkml:brushProperty name="color" value="#F6630D"/>
    </inkml:brush>
  </inkml:definitions>
  <inkml:trace contextRef="#ctx0" brushRef="#br0">806 107 24575,'-5'-7'0,"-4"-1"0,-7-3 0,-9-2 0,-14-2 0,-11 2 0,-8 3 0,1 1 0,10 3 0,11 3 0,5 1 0,0 0 0,-5 1 0,-3 0 0,1 0 0,2-1 0,7 1 0,6 0 0,4 4 0,1 3 0,-5 3 0,-4 2 0,-3 2 0,1 1 0,4 2 0,8 2 0,9-2 0,5 0 0,1 0 0,2 2 0,5 3 0,7 6 0,8 0 0,2-2 0,-1-4 0,2-3 0,10 5 0,15 5 0,11 0 0,-2-5 0,-12-7 0,-11-5 0,-3-2 0,5 1 0,5-1 0,-2 0 0,-4-2 0,-8-2 0,0-1 0,3 0 0,5-1 0,3-1 0,-3-2 0,-6-2 0,-4-6 0,1-7 0,3-6 0,-2-2 0,-3 0 0,-7 1 0,-9 1 0,-2-3 0,-4 1 0,-1 1 0,-3 1 0,-4 3 0,-5-2 0,-4 1 0,-3 1 0,2 2 0,4 6 0,6 4 0,5 7 0,0-1 0,2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48:21.864"/>
    </inkml:context>
    <inkml:brush xml:id="br0">
      <inkml:brushProperty name="width" value="0.05" units="cm"/>
      <inkml:brushProperty name="height" value="0.05" units="cm"/>
      <inkml:brushProperty name="color" value="#F6630D"/>
    </inkml:brush>
  </inkml:definitions>
  <inkml:trace contextRef="#ctx0" brushRef="#br0">2733 79 24575,'-26'-5'0,"-19"-2"0,-26-1 0,-12 1 0,-4 0 0,11 1 0,5 2 0,-2-1 0,-1 0 0,-4 0 0,-6 0 0,-1 1 0,0 1 0,7 1 0,12 1 0,-1 0 0,2 0 0,-7-1 0,0 1 0,3 2 0,7 2 0,-2 2 0,0-1 0,-5-1 0,2-1 0,6 1 0,4 1 0,2 2 0,-1-1 0,2-1 0,5 0 0,9-2 0,7 1 0,8 0 0,1 2 0,-1 4 0,-6 3 0,-8 4 0,0-1 0,-2-1 0,4-2 0,6-2 0,2 3 0,5 1 0,0 2 0,1 3 0,0 1 0,3-1 0,0 1 0,1-2 0,2-1 0,4-3 0,3-1 0,1 0 0,1 1 0,-1 3 0,0 3 0,0 2 0,2 2 0,2-2 0,2 0 0,1 2 0,2 4 0,2 1 0,1-2 0,1-3 0,1-4 0,2 1 0,2-2 0,5 2 0,4-2 0,3-3 0,1-2 0,4 0 0,3 1 0,8 1 0,1-2 0,1-3 0,-2-1 0,1-1 0,17 4 0,30 5 0,-34-8 0,3 1 0,3-1 0,0 0 0,39 6 0,-24-4 0,-15-4 0,-5-1 0,11-1 0,16 2 0,16 1 0,-44-4 0,0-1 0,47 4 0,-12-4 0,-5-2 0,-6-1 0,0-1 0,0 0 0,-7 0 0,6 0 0,-1-1 0,-3-1 0,8 0 0,-9-2 0,7 2 0,0 0 0,1 0 0,8 1 0,15-3 0,-45 2 0,3-1 0,5 0 0,1 0 0,-3 0 0,0 1 0,-3 0 0,-3 0 0,35-2 0,-20-1 0,-5-1 0,3-2 0,5-1 0,3-1 0,1-2 0,-3-1 0,4 0 0,-6 1 0,-8 1 0,-15 0 0,-11-3 0,-8-4 0,0-4 0,1-4 0,-4-1 0,-8-2 0,-14-4 0,-18-5 0,-18-7 0,-15-2 0,-14-2 0,-9 2 0,-11 1 0,-6 2 0,40 24 0,-1 1 0,0 2 0,-1 3 0,-1 1 0,0 2 0,-1 2 0,-2 2 0,-4 1 0,-3 0 0,-4-2 0,-1 1 0,-2-2 0,0 0 0,2-1 0,1 1 0,8 0 0,3 1 0,-39-4 0,13 2 0,5 4 0,2-2 0,-2-1 0,1 1 0,6 2 0,11 3 0,17 2 0,13 1 0,10 0 0,3-1 0,2 0 0,1 1 0,6 3 0,0-2 0,6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15:52:35.610"/>
    </inkml:context>
    <inkml:brush xml:id="br0">
      <inkml:brushProperty name="width" value="0.05" units="cm"/>
      <inkml:brushProperty name="height" value="0.05" units="cm"/>
      <inkml:brushProperty name="color" value="#F6630D"/>
    </inkml:brush>
  </inkml:definitions>
  <inkml:trace contextRef="#ctx0" brushRef="#br0">812 112 24575,'-2'-3'0,"-2"-3"0,-5-2 0,-7-2 0,-14-5 0,-12-2 0,-11 2 0,-6 1 0,7 4 0,9 3 0,9 2 0,9 3 0,1 3 0,0 2 0,0 1 0,3-1 0,4-2 0,2 0 0,-2 0 0,0-1 0,-1 1 0,-3 0 0,-2 2 0,-1 1 0,0 0 0,8-1 0,5 1 0,2 2 0,-1 3 0,-3 5 0,-3 1 0,1 0 0,2-4 0,2-2 0,1 1 0,1 0 0,1 0 0,-1 3 0,2 3 0,0 2 0,2 2 0,2-1 0,1-1 0,2-2 0,0-2 0,1-2 0,1 1 0,1 0 0,3 1 0,3 0 0,5 0 0,5-3 0,2-2 0,-2-2 0,-1-2 0,0 0 0,7-2 0,7 0 0,3 0 0,-3-1 0,-5-1 0,3-3 0,15-3 0,20-1 0,2-1 0,-14-1 0,-22 0 0,-17 0 0,-4-1 0,0-3 0,0-4 0,-2-2 0,-1 2 0,-3 3 0,0 3 0,1 1 0,0 0 0,0 0 0,-2 1 0,-1 1 0,0 2 0,1-1 0,0 1 0,0 1 0,-1 1 0,-1-1 0,-1 1 0,1-2 0,-1-3 0,1 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20659-73FB-BE45-9A42-B7FACADC836D}" type="datetimeFigureOut">
              <a:rPr lang="en-US" smtClean="0"/>
              <a:t>3/25/24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177F8-3717-E441-ABD5-E9CC1E0ED10B}" type="slidenum">
              <a:rPr lang="en-US" smtClean="0"/>
              <a:t>‹#›</a:t>
            </a:fld>
            <a:endParaRPr lang="en-US" dirty="0"/>
          </a:p>
        </p:txBody>
      </p:sp>
    </p:spTree>
    <p:extLst>
      <p:ext uri="{BB962C8B-B14F-4D97-AF65-F5344CB8AC3E}">
        <p14:creationId xmlns:p14="http://schemas.microsoft.com/office/powerpoint/2010/main" val="117960188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a:t>
            </a:fld>
            <a:endParaRPr lang="en-US" dirty="0"/>
          </a:p>
        </p:txBody>
      </p:sp>
    </p:spTree>
    <p:extLst>
      <p:ext uri="{BB962C8B-B14F-4D97-AF65-F5344CB8AC3E}">
        <p14:creationId xmlns:p14="http://schemas.microsoft.com/office/powerpoint/2010/main" val="217345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10</a:t>
            </a:fld>
            <a:endParaRPr lang="en-US" dirty="0"/>
          </a:p>
        </p:txBody>
      </p:sp>
    </p:spTree>
    <p:extLst>
      <p:ext uri="{BB962C8B-B14F-4D97-AF65-F5344CB8AC3E}">
        <p14:creationId xmlns:p14="http://schemas.microsoft.com/office/powerpoint/2010/main" val="1569437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11</a:t>
            </a:fld>
            <a:endParaRPr lang="en-US" dirty="0"/>
          </a:p>
        </p:txBody>
      </p:sp>
    </p:spTree>
    <p:extLst>
      <p:ext uri="{BB962C8B-B14F-4D97-AF65-F5344CB8AC3E}">
        <p14:creationId xmlns:p14="http://schemas.microsoft.com/office/powerpoint/2010/main" val="120002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12</a:t>
            </a:fld>
            <a:endParaRPr lang="en-US" dirty="0"/>
          </a:p>
        </p:txBody>
      </p:sp>
    </p:spTree>
    <p:extLst>
      <p:ext uri="{BB962C8B-B14F-4D97-AF65-F5344CB8AC3E}">
        <p14:creationId xmlns:p14="http://schemas.microsoft.com/office/powerpoint/2010/main" val="128696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13</a:t>
            </a:fld>
            <a:endParaRPr lang="en-US" dirty="0"/>
          </a:p>
        </p:txBody>
      </p:sp>
    </p:spTree>
    <p:extLst>
      <p:ext uri="{BB962C8B-B14F-4D97-AF65-F5344CB8AC3E}">
        <p14:creationId xmlns:p14="http://schemas.microsoft.com/office/powerpoint/2010/main" val="612618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14</a:t>
            </a:fld>
            <a:endParaRPr lang="en-US" dirty="0"/>
          </a:p>
        </p:txBody>
      </p:sp>
    </p:spTree>
    <p:extLst>
      <p:ext uri="{BB962C8B-B14F-4D97-AF65-F5344CB8AC3E}">
        <p14:creationId xmlns:p14="http://schemas.microsoft.com/office/powerpoint/2010/main" val="58622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2</a:t>
            </a:fld>
            <a:endParaRPr lang="en-US" dirty="0"/>
          </a:p>
        </p:txBody>
      </p:sp>
    </p:spTree>
    <p:extLst>
      <p:ext uri="{BB962C8B-B14F-4D97-AF65-F5344CB8AC3E}">
        <p14:creationId xmlns:p14="http://schemas.microsoft.com/office/powerpoint/2010/main" val="213709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3</a:t>
            </a:fld>
            <a:endParaRPr lang="en-US" dirty="0"/>
          </a:p>
        </p:txBody>
      </p:sp>
    </p:spTree>
    <p:extLst>
      <p:ext uri="{BB962C8B-B14F-4D97-AF65-F5344CB8AC3E}">
        <p14:creationId xmlns:p14="http://schemas.microsoft.com/office/powerpoint/2010/main" val="106632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4</a:t>
            </a:fld>
            <a:endParaRPr lang="en-US" dirty="0"/>
          </a:p>
        </p:txBody>
      </p:sp>
    </p:spTree>
    <p:extLst>
      <p:ext uri="{BB962C8B-B14F-4D97-AF65-F5344CB8AC3E}">
        <p14:creationId xmlns:p14="http://schemas.microsoft.com/office/powerpoint/2010/main" val="1007432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5</a:t>
            </a:fld>
            <a:endParaRPr lang="en-US" dirty="0"/>
          </a:p>
        </p:txBody>
      </p:sp>
    </p:spTree>
    <p:extLst>
      <p:ext uri="{BB962C8B-B14F-4D97-AF65-F5344CB8AC3E}">
        <p14:creationId xmlns:p14="http://schemas.microsoft.com/office/powerpoint/2010/main" val="199163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6</a:t>
            </a:fld>
            <a:endParaRPr lang="en-US" dirty="0"/>
          </a:p>
        </p:txBody>
      </p:sp>
    </p:spTree>
    <p:extLst>
      <p:ext uri="{BB962C8B-B14F-4D97-AF65-F5344CB8AC3E}">
        <p14:creationId xmlns:p14="http://schemas.microsoft.com/office/powerpoint/2010/main" val="260184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7</a:t>
            </a:fld>
            <a:endParaRPr lang="en-US" dirty="0"/>
          </a:p>
        </p:txBody>
      </p:sp>
    </p:spTree>
    <p:extLst>
      <p:ext uri="{BB962C8B-B14F-4D97-AF65-F5344CB8AC3E}">
        <p14:creationId xmlns:p14="http://schemas.microsoft.com/office/powerpoint/2010/main" val="42262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8</a:t>
            </a:fld>
            <a:endParaRPr lang="en-US" dirty="0"/>
          </a:p>
        </p:txBody>
      </p:sp>
    </p:spTree>
    <p:extLst>
      <p:ext uri="{BB962C8B-B14F-4D97-AF65-F5344CB8AC3E}">
        <p14:creationId xmlns:p14="http://schemas.microsoft.com/office/powerpoint/2010/main" val="369694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9</a:t>
            </a:fld>
            <a:endParaRPr lang="en-US" dirty="0"/>
          </a:p>
        </p:txBody>
      </p:sp>
    </p:spTree>
    <p:extLst>
      <p:ext uri="{BB962C8B-B14F-4D97-AF65-F5344CB8AC3E}">
        <p14:creationId xmlns:p14="http://schemas.microsoft.com/office/powerpoint/2010/main" val="4225588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dirty="0"/>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dirty="0"/>
              <a:t>Click to edit</a:t>
            </a:r>
          </a:p>
        </p:txBody>
      </p:sp>
      <p:sp>
        <p:nvSpPr>
          <p:cNvPr id="11" name="Freeform 10">
            <a:extLst>
              <a:ext uri="{FF2B5EF4-FFF2-40B4-BE49-F238E27FC236}">
                <a16:creationId xmlns:a16="http://schemas.microsoft.com/office/drawing/2014/main" id="{0CD29587-3189-2947-A715-A0DAEB025FC4}"/>
              </a:ext>
            </a:extLst>
          </p:cNvPr>
          <p:cNvSpPr/>
          <p:nvPr userDrawn="1"/>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dirty="0"/>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568842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016597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dirty="0"/>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dirty="0"/>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dirty="0"/>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dirty="0"/>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dirty="0"/>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dirty="0"/>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Tree>
    <p:extLst>
      <p:ext uri="{BB962C8B-B14F-4D97-AF65-F5344CB8AC3E}">
        <p14:creationId xmlns:p14="http://schemas.microsoft.com/office/powerpoint/2010/main" val="2831606658"/>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endParaRPr lang="en-US" dirty="0"/>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Tree>
    <p:extLst>
      <p:ext uri="{BB962C8B-B14F-4D97-AF65-F5344CB8AC3E}">
        <p14:creationId xmlns:p14="http://schemas.microsoft.com/office/powerpoint/2010/main" val="3503568283"/>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Tree>
    <p:extLst>
      <p:ext uri="{BB962C8B-B14F-4D97-AF65-F5344CB8AC3E}">
        <p14:creationId xmlns:p14="http://schemas.microsoft.com/office/powerpoint/2010/main" val="36929125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dirty="0"/>
          </a:p>
        </p:txBody>
      </p:sp>
    </p:spTree>
    <p:extLst>
      <p:ext uri="{BB962C8B-B14F-4D97-AF65-F5344CB8AC3E}">
        <p14:creationId xmlns:p14="http://schemas.microsoft.com/office/powerpoint/2010/main" val="185894214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Tree>
    <p:extLst>
      <p:ext uri="{BB962C8B-B14F-4D97-AF65-F5344CB8AC3E}">
        <p14:creationId xmlns:p14="http://schemas.microsoft.com/office/powerpoint/2010/main" val="2720731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228661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Tree>
    <p:extLst>
      <p:ext uri="{BB962C8B-B14F-4D97-AF65-F5344CB8AC3E}">
        <p14:creationId xmlns:p14="http://schemas.microsoft.com/office/powerpoint/2010/main" val="61667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8821544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dirty="0"/>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dirty="0"/>
              <a:t>Click to edit</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827890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Tree>
    <p:extLst>
      <p:ext uri="{BB962C8B-B14F-4D97-AF65-F5344CB8AC3E}">
        <p14:creationId xmlns:p14="http://schemas.microsoft.com/office/powerpoint/2010/main" val="3175634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697579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Tree>
    <p:extLst>
      <p:ext uri="{BB962C8B-B14F-4D97-AF65-F5344CB8AC3E}">
        <p14:creationId xmlns:p14="http://schemas.microsoft.com/office/powerpoint/2010/main" val="1999063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610274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dirty="0"/>
              <a:t>Click to add a title style</a:t>
            </a:r>
          </a:p>
        </p:txBody>
      </p:sp>
    </p:spTree>
    <p:extLst>
      <p:ext uri="{BB962C8B-B14F-4D97-AF65-F5344CB8AC3E}">
        <p14:creationId xmlns:p14="http://schemas.microsoft.com/office/powerpoint/2010/main" val="123401970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62782446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965050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1105637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3007000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18407368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endParaRPr lang="en-US" dirty="0"/>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dirty="0"/>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dirty="0"/>
              <a:t>Click to edit</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846037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dirty="0"/>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720890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dirty="0"/>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dirty="0"/>
              <a:t>Click to edit</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786053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endParaRPr lang="en-US" dirty="0"/>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dirty="0"/>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dirty="0"/>
              <a:t>Click to edit</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68993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dirty="0"/>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198346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dirty="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dirty="0"/>
              <a:t>Section title</a:t>
            </a:r>
          </a:p>
        </p:txBody>
      </p:sp>
    </p:spTree>
    <p:extLst>
      <p:ext uri="{BB962C8B-B14F-4D97-AF65-F5344CB8AC3E}">
        <p14:creationId xmlns:p14="http://schemas.microsoft.com/office/powerpoint/2010/main" val="237497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dirty="0"/>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dirty="0"/>
              <a:t>Click to add a title style with a </a:t>
            </a:r>
            <a:br>
              <a:rPr lang="en-US" dirty="0"/>
            </a:br>
            <a:r>
              <a:rPr lang="en-US" dirty="0"/>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4628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dirty="0"/>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dirty="0"/>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3" r:id="rId3"/>
    <p:sldLayoutId id="2147483672" r:id="rId4"/>
    <p:sldLayoutId id="2147483674" r:id="rId5"/>
    <p:sldLayoutId id="2147483666" r:id="rId6"/>
    <p:sldLayoutId id="2147483684" r:id="rId7"/>
    <p:sldLayoutId id="2147483688" r:id="rId8"/>
    <p:sldLayoutId id="2147483698" r:id="rId9"/>
    <p:sldLayoutId id="2147483685" r:id="rId10"/>
    <p:sldLayoutId id="2147483689" r:id="rId11"/>
    <p:sldLayoutId id="2147483662" r:id="rId12"/>
    <p:sldLayoutId id="2147483663" r:id="rId13"/>
    <p:sldLayoutId id="2147483678" r:id="rId14"/>
    <p:sldLayoutId id="2147483677" r:id="rId15"/>
    <p:sldLayoutId id="2147483676" r:id="rId16"/>
    <p:sldLayoutId id="2147483690" r:id="rId17"/>
    <p:sldLayoutId id="2147483679" r:id="rId18"/>
    <p:sldLayoutId id="2147483691" r:id="rId19"/>
    <p:sldLayoutId id="2147483650" r:id="rId20"/>
    <p:sldLayoutId id="2147483692" r:id="rId21"/>
    <p:sldLayoutId id="2147483667" r:id="rId22"/>
    <p:sldLayoutId id="2147483693" r:id="rId23"/>
    <p:sldLayoutId id="2147483675" r:id="rId24"/>
    <p:sldLayoutId id="2147483695" r:id="rId25"/>
    <p:sldLayoutId id="2147483687" r:id="rId26"/>
    <p:sldLayoutId id="2147483686" r:id="rId27"/>
    <p:sldLayoutId id="2147483696" r:id="rId28"/>
    <p:sldLayoutId id="2147483694" r:id="rId29"/>
    <p:sldLayoutId id="2147483697" r:id="rId30"/>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customXml" Target="../ink/ink9.xml"/><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customXml" Target="../ink/ink11.xml"/><Relationship Id="rId4" Type="http://schemas.openxmlformats.org/officeDocument/2006/relationships/image" Target="../media/image1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customXml" Target="../ink/ink13.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customXml" Target="../ink/ink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customXml" Target="../ink/ink15.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customXml" Target="../ink/ink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www.uhc.com/dpl/full-width-banner"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brand.uhc.com/content/the-ribbon"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9.png"/><Relationship Id="rId7"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ustomXml" Target="../ink/ink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customXml" Target="../ink/ink7.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customXml" Target="../ink/ink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customXml" Target="../ink/ink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1FC1-B109-AE41-BACE-D4E772F78EFA}"/>
              </a:ext>
            </a:extLst>
          </p:cNvPr>
          <p:cNvSpPr>
            <a:spLocks noGrp="1"/>
          </p:cNvSpPr>
          <p:nvPr>
            <p:ph type="ctrTitle"/>
          </p:nvPr>
        </p:nvSpPr>
        <p:spPr/>
        <p:txBody>
          <a:bodyPr/>
          <a:lstStyle/>
          <a:p>
            <a:r>
              <a:rPr lang="en-US" dirty="0"/>
              <a:t>New ribbon how-to</a:t>
            </a:r>
          </a:p>
        </p:txBody>
      </p:sp>
      <p:sp>
        <p:nvSpPr>
          <p:cNvPr id="3" name="Subtitle 2">
            <a:extLst>
              <a:ext uri="{FF2B5EF4-FFF2-40B4-BE49-F238E27FC236}">
                <a16:creationId xmlns:a16="http://schemas.microsoft.com/office/drawing/2014/main" id="{DB51E181-357E-9F43-A426-85DF37BDA45A}"/>
              </a:ext>
            </a:extLst>
          </p:cNvPr>
          <p:cNvSpPr>
            <a:spLocks noGrp="1"/>
          </p:cNvSpPr>
          <p:nvPr>
            <p:ph type="subTitle" idx="1"/>
          </p:nvPr>
        </p:nvSpPr>
        <p:spPr/>
        <p:txBody>
          <a:bodyPr/>
          <a:lstStyle/>
          <a:p>
            <a:r>
              <a:rPr lang="en-US" dirty="0"/>
              <a:t>uhc.com/dpl</a:t>
            </a:r>
          </a:p>
        </p:txBody>
      </p:sp>
      <p:sp>
        <p:nvSpPr>
          <p:cNvPr id="6" name="Text Placeholder 5">
            <a:extLst>
              <a:ext uri="{FF2B5EF4-FFF2-40B4-BE49-F238E27FC236}">
                <a16:creationId xmlns:a16="http://schemas.microsoft.com/office/drawing/2014/main" id="{3805F68E-73F6-E045-BD39-4348D817A274}"/>
              </a:ext>
            </a:extLst>
          </p:cNvPr>
          <p:cNvSpPr>
            <a:spLocks noGrp="1"/>
          </p:cNvSpPr>
          <p:nvPr>
            <p:ph type="body" sz="quarter" idx="10"/>
          </p:nvPr>
        </p:nvSpPr>
        <p:spPr/>
        <p:txBody>
          <a:bodyPr/>
          <a:lstStyle/>
          <a:p>
            <a:r>
              <a:rPr lang="en-US" dirty="0"/>
              <a:t>Q1 2024</a:t>
            </a:r>
          </a:p>
        </p:txBody>
      </p:sp>
    </p:spTree>
    <p:extLst>
      <p:ext uri="{BB962C8B-B14F-4D97-AF65-F5344CB8AC3E}">
        <p14:creationId xmlns:p14="http://schemas.microsoft.com/office/powerpoint/2010/main" val="119481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9. Adding depth (</a:t>
            </a:r>
            <a:r>
              <a:rPr lang="en-US" dirty="0" err="1"/>
              <a:t>cont</a:t>
            </a:r>
            <a:r>
              <a:rPr lang="en-US" dirty="0"/>
              <a:t>)</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10</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3878696" cy="4970010"/>
          </a:xfrm>
        </p:spPr>
        <p:txBody>
          <a:bodyPr/>
          <a:lstStyle/>
          <a:p>
            <a:pPr marL="0" indent="0">
              <a:spcAft>
                <a:spcPts val="1600"/>
              </a:spcAft>
              <a:buNone/>
            </a:pPr>
            <a:r>
              <a:rPr lang="en-US" dirty="0"/>
              <a:t>Now select the layer mask of the top ribbon and while holding down ‘alt’ drag and drop a copy of that layer mask on to the group layer</a:t>
            </a:r>
          </a:p>
          <a:p>
            <a:pPr marL="0" indent="0">
              <a:spcAft>
                <a:spcPts val="1600"/>
              </a:spcAft>
              <a:buNone/>
            </a:pPr>
            <a:r>
              <a:rPr lang="en-US" dirty="0"/>
              <a:t>What we’re trying to do is get that slice of image to be able to manipulate</a:t>
            </a:r>
          </a:p>
        </p:txBody>
      </p:sp>
      <p:pic>
        <p:nvPicPr>
          <p:cNvPr id="6" name="Picture 5" descr="A person wearing a purple shirt and tie&#10;&#10;Description automatically generated">
            <a:extLst>
              <a:ext uri="{FF2B5EF4-FFF2-40B4-BE49-F238E27FC236}">
                <a16:creationId xmlns:a16="http://schemas.microsoft.com/office/drawing/2014/main" id="{BB58034F-A89E-66FB-5099-87E8689AA7BB}"/>
              </a:ext>
            </a:extLst>
          </p:cNvPr>
          <p:cNvPicPr>
            <a:picLocks noChangeAspect="1"/>
          </p:cNvPicPr>
          <p:nvPr/>
        </p:nvPicPr>
        <p:blipFill>
          <a:blip r:embed="rId3"/>
          <a:stretch>
            <a:fillRect/>
          </a:stretch>
        </p:blipFill>
        <p:spPr>
          <a:xfrm>
            <a:off x="6248681" y="108273"/>
            <a:ext cx="3649464" cy="234635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DF31211-9065-EBCA-BAC2-300572794649}"/>
              </a:ext>
            </a:extLst>
          </p:cNvPr>
          <p:cNvPicPr>
            <a:picLocks noChangeAspect="1"/>
          </p:cNvPicPr>
          <p:nvPr/>
        </p:nvPicPr>
        <p:blipFill>
          <a:blip r:embed="rId4"/>
          <a:stretch>
            <a:fillRect/>
          </a:stretch>
        </p:blipFill>
        <p:spPr>
          <a:xfrm>
            <a:off x="6248681" y="2454630"/>
            <a:ext cx="3649464" cy="2175988"/>
          </a:xfrm>
          <a:prstGeom prst="rect">
            <a:avLst/>
          </a:prstGeom>
        </p:spPr>
      </p:pic>
      <p:pic>
        <p:nvPicPr>
          <p:cNvPr id="11" name="Picture 10" descr="A close-up of a person's hand&#10;&#10;Description automatically generated">
            <a:extLst>
              <a:ext uri="{FF2B5EF4-FFF2-40B4-BE49-F238E27FC236}">
                <a16:creationId xmlns:a16="http://schemas.microsoft.com/office/drawing/2014/main" id="{7F9B75BC-BBE7-80ED-F414-4BFA2CE6B39B}"/>
              </a:ext>
            </a:extLst>
          </p:cNvPr>
          <p:cNvPicPr>
            <a:picLocks noChangeAspect="1"/>
          </p:cNvPicPr>
          <p:nvPr/>
        </p:nvPicPr>
        <p:blipFill>
          <a:blip r:embed="rId5"/>
          <a:stretch>
            <a:fillRect/>
          </a:stretch>
        </p:blipFill>
        <p:spPr>
          <a:xfrm>
            <a:off x="6248681" y="4630618"/>
            <a:ext cx="3649464" cy="2132951"/>
          </a:xfrm>
          <a:prstGeom prst="rect">
            <a:avLst/>
          </a:prstGeom>
        </p:spPr>
      </p:pic>
      <p:sp>
        <p:nvSpPr>
          <p:cNvPr id="12" name="TextBox 11">
            <a:extLst>
              <a:ext uri="{FF2B5EF4-FFF2-40B4-BE49-F238E27FC236}">
                <a16:creationId xmlns:a16="http://schemas.microsoft.com/office/drawing/2014/main" id="{948D4627-5FD8-C2D1-926A-34C2C2EF74BF}"/>
              </a:ext>
            </a:extLst>
          </p:cNvPr>
          <p:cNvSpPr txBox="1"/>
          <p:nvPr/>
        </p:nvSpPr>
        <p:spPr>
          <a:xfrm>
            <a:off x="9986955" y="719499"/>
            <a:ext cx="1947379" cy="2246769"/>
          </a:xfrm>
          <a:prstGeom prst="rect">
            <a:avLst/>
          </a:prstGeom>
          <a:noFill/>
        </p:spPr>
        <p:txBody>
          <a:bodyPr wrap="square" rtlCol="0">
            <a:spAutoFit/>
          </a:bodyPr>
          <a:lstStyle/>
          <a:p>
            <a:r>
              <a:rPr lang="en-US" sz="1400" b="1" dirty="0">
                <a:solidFill>
                  <a:schemeClr val="accent6"/>
                </a:solidFill>
              </a:rPr>
              <a:t>If you turn off the bottom layers you can see what we’re doing here</a:t>
            </a:r>
          </a:p>
          <a:p>
            <a:endParaRPr lang="en-US" sz="1400" b="1" dirty="0">
              <a:solidFill>
                <a:schemeClr val="accent6"/>
              </a:solidFill>
            </a:endParaRPr>
          </a:p>
          <a:p>
            <a:r>
              <a:rPr lang="en-US" sz="1400" b="1" dirty="0">
                <a:solidFill>
                  <a:schemeClr val="accent6"/>
                </a:solidFill>
              </a:rPr>
              <a:t>You want to basically copy this mask and apply into the group layer below it</a:t>
            </a:r>
          </a:p>
        </p:txBody>
      </p:sp>
      <p:grpSp>
        <p:nvGrpSpPr>
          <p:cNvPr id="18" name="Group 17">
            <a:extLst>
              <a:ext uri="{FF2B5EF4-FFF2-40B4-BE49-F238E27FC236}">
                <a16:creationId xmlns:a16="http://schemas.microsoft.com/office/drawing/2014/main" id="{C7A33ACB-041A-9B89-F435-6E8D8B720160}"/>
              </a:ext>
            </a:extLst>
          </p:cNvPr>
          <p:cNvGrpSpPr/>
          <p:nvPr/>
        </p:nvGrpSpPr>
        <p:grpSpPr>
          <a:xfrm>
            <a:off x="9025237" y="777567"/>
            <a:ext cx="846360" cy="2493000"/>
            <a:chOff x="9025237" y="777567"/>
            <a:chExt cx="846360" cy="2493000"/>
          </a:xfrm>
        </p:grpSpPr>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4F034AF3-A083-81DE-FC83-5241C246677C}"/>
                    </a:ext>
                  </a:extLst>
                </p14:cNvPr>
                <p14:cNvContentPartPr/>
                <p14:nvPr/>
              </p14:nvContentPartPr>
              <p14:xfrm>
                <a:off x="9025237" y="777567"/>
                <a:ext cx="292680" cy="146520"/>
              </p14:xfrm>
            </p:contentPart>
          </mc:Choice>
          <mc:Fallback>
            <p:pic>
              <p:nvPicPr>
                <p:cNvPr id="13" name="Ink 12">
                  <a:extLst>
                    <a:ext uri="{FF2B5EF4-FFF2-40B4-BE49-F238E27FC236}">
                      <a16:creationId xmlns:a16="http://schemas.microsoft.com/office/drawing/2014/main" id="{4F034AF3-A083-81DE-FC83-5241C246677C}"/>
                    </a:ext>
                  </a:extLst>
                </p:cNvPr>
                <p:cNvPicPr/>
                <p:nvPr/>
              </p:nvPicPr>
              <p:blipFill>
                <a:blip r:embed="rId7"/>
                <a:stretch>
                  <a:fillRect/>
                </a:stretch>
              </p:blipFill>
              <p:spPr>
                <a:xfrm>
                  <a:off x="9016237" y="768567"/>
                  <a:ext cx="31032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D6DBCE8C-871A-919F-0985-52215182077E}"/>
                    </a:ext>
                  </a:extLst>
                </p14:cNvPr>
                <p14:cNvContentPartPr/>
                <p14:nvPr/>
              </p14:nvContentPartPr>
              <p14:xfrm>
                <a:off x="9387757" y="1010847"/>
                <a:ext cx="483840" cy="2246040"/>
              </p14:xfrm>
            </p:contentPart>
          </mc:Choice>
          <mc:Fallback>
            <p:pic>
              <p:nvPicPr>
                <p:cNvPr id="15" name="Ink 14">
                  <a:extLst>
                    <a:ext uri="{FF2B5EF4-FFF2-40B4-BE49-F238E27FC236}">
                      <a16:creationId xmlns:a16="http://schemas.microsoft.com/office/drawing/2014/main" id="{D6DBCE8C-871A-919F-0985-52215182077E}"/>
                    </a:ext>
                  </a:extLst>
                </p:cNvPr>
                <p:cNvPicPr/>
                <p:nvPr/>
              </p:nvPicPr>
              <p:blipFill>
                <a:blip r:embed="rId9"/>
                <a:stretch>
                  <a:fillRect/>
                </a:stretch>
              </p:blipFill>
              <p:spPr>
                <a:xfrm>
                  <a:off x="9378757" y="1002207"/>
                  <a:ext cx="501480" cy="22636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73D4BF1D-CB7C-1E61-D4F4-B69F32409893}"/>
                    </a:ext>
                  </a:extLst>
                </p14:cNvPr>
                <p14:cNvContentPartPr/>
                <p14:nvPr/>
              </p14:nvContentPartPr>
              <p14:xfrm>
                <a:off x="9029197" y="3133767"/>
                <a:ext cx="371880" cy="136800"/>
              </p14:xfrm>
            </p:contentPart>
          </mc:Choice>
          <mc:Fallback>
            <p:pic>
              <p:nvPicPr>
                <p:cNvPr id="17" name="Ink 16">
                  <a:extLst>
                    <a:ext uri="{FF2B5EF4-FFF2-40B4-BE49-F238E27FC236}">
                      <a16:creationId xmlns:a16="http://schemas.microsoft.com/office/drawing/2014/main" id="{73D4BF1D-CB7C-1E61-D4F4-B69F32409893}"/>
                    </a:ext>
                  </a:extLst>
                </p:cNvPr>
                <p:cNvPicPr/>
                <p:nvPr/>
              </p:nvPicPr>
              <p:blipFill>
                <a:blip r:embed="rId11"/>
                <a:stretch>
                  <a:fillRect/>
                </a:stretch>
              </p:blipFill>
              <p:spPr>
                <a:xfrm>
                  <a:off x="9020557" y="3124767"/>
                  <a:ext cx="389520" cy="154440"/>
                </a:xfrm>
                <a:prstGeom prst="rect">
                  <a:avLst/>
                </a:prstGeom>
              </p:spPr>
            </p:pic>
          </mc:Fallback>
        </mc:AlternateContent>
      </p:grpSp>
      <p:sp>
        <p:nvSpPr>
          <p:cNvPr id="19" name="TextBox 18">
            <a:extLst>
              <a:ext uri="{FF2B5EF4-FFF2-40B4-BE49-F238E27FC236}">
                <a16:creationId xmlns:a16="http://schemas.microsoft.com/office/drawing/2014/main" id="{6C3BFD88-E3B5-0062-4AB3-7F0728FB33B5}"/>
              </a:ext>
            </a:extLst>
          </p:cNvPr>
          <p:cNvSpPr txBox="1"/>
          <p:nvPr/>
        </p:nvSpPr>
        <p:spPr>
          <a:xfrm>
            <a:off x="9986955" y="4832091"/>
            <a:ext cx="1947379" cy="1384995"/>
          </a:xfrm>
          <a:prstGeom prst="rect">
            <a:avLst/>
          </a:prstGeom>
          <a:noFill/>
        </p:spPr>
        <p:txBody>
          <a:bodyPr wrap="square" rtlCol="0">
            <a:spAutoFit/>
          </a:bodyPr>
          <a:lstStyle/>
          <a:p>
            <a:r>
              <a:rPr lang="en-US" sz="1400" b="1" dirty="0">
                <a:solidFill>
                  <a:schemeClr val="accent6"/>
                </a:solidFill>
              </a:rPr>
              <a:t>Once you do that you can turn off that top layer ribbon to see that we’ve targeted that sliver of the image</a:t>
            </a:r>
          </a:p>
        </p:txBody>
      </p:sp>
    </p:spTree>
    <p:extLst>
      <p:ext uri="{BB962C8B-B14F-4D97-AF65-F5344CB8AC3E}">
        <p14:creationId xmlns:p14="http://schemas.microsoft.com/office/powerpoint/2010/main" val="16208886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10. Adding depth (</a:t>
            </a:r>
            <a:r>
              <a:rPr lang="en-US" dirty="0" err="1"/>
              <a:t>cont</a:t>
            </a:r>
            <a:r>
              <a:rPr lang="en-US" dirty="0"/>
              <a:t>)</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11</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3878696" cy="4970010"/>
          </a:xfrm>
        </p:spPr>
        <p:txBody>
          <a:bodyPr/>
          <a:lstStyle/>
          <a:p>
            <a:pPr marL="0" indent="0">
              <a:spcAft>
                <a:spcPts val="1600"/>
              </a:spcAft>
              <a:buNone/>
            </a:pPr>
            <a:r>
              <a:rPr lang="en-US" dirty="0"/>
              <a:t>We can keep those other layers off to help make sure we’re seeing the changes we’re making</a:t>
            </a:r>
          </a:p>
          <a:p>
            <a:pPr marL="0" indent="0">
              <a:spcAft>
                <a:spcPts val="1600"/>
              </a:spcAft>
              <a:buNone/>
            </a:pPr>
            <a:r>
              <a:rPr lang="en-US" dirty="0"/>
              <a:t>Select the image layer within the group</a:t>
            </a:r>
          </a:p>
          <a:p>
            <a:pPr marL="0" indent="0">
              <a:spcAft>
                <a:spcPts val="1600"/>
              </a:spcAft>
              <a:buNone/>
            </a:pPr>
            <a:r>
              <a:rPr lang="en-US" dirty="0"/>
              <a:t>Go to Filter &gt; Blur &gt; Gaussian Blur</a:t>
            </a:r>
          </a:p>
          <a:p>
            <a:pPr marL="0" indent="0">
              <a:spcAft>
                <a:spcPts val="1600"/>
              </a:spcAft>
              <a:buNone/>
            </a:pPr>
            <a:r>
              <a:rPr lang="en-US" dirty="0"/>
              <a:t>Add 20.0 Gaussian Blur</a:t>
            </a:r>
          </a:p>
        </p:txBody>
      </p:sp>
      <p:pic>
        <p:nvPicPr>
          <p:cNvPr id="7" name="Picture 6" descr="A computer screen shot of a person&#10;&#10;Description automatically generated">
            <a:extLst>
              <a:ext uri="{FF2B5EF4-FFF2-40B4-BE49-F238E27FC236}">
                <a16:creationId xmlns:a16="http://schemas.microsoft.com/office/drawing/2014/main" id="{9D8A051A-0585-4090-3D8C-E0E7BC9FEC91}"/>
              </a:ext>
            </a:extLst>
          </p:cNvPr>
          <p:cNvPicPr>
            <a:picLocks noChangeAspect="1"/>
          </p:cNvPicPr>
          <p:nvPr/>
        </p:nvPicPr>
        <p:blipFill>
          <a:blip r:embed="rId3"/>
          <a:stretch>
            <a:fillRect/>
          </a:stretch>
        </p:blipFill>
        <p:spPr>
          <a:xfrm>
            <a:off x="6305474" y="680442"/>
            <a:ext cx="5144180" cy="2582137"/>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0CAADA6A-0A1F-41EB-8486-C83DE7352519}"/>
              </a:ext>
            </a:extLst>
          </p:cNvPr>
          <p:cNvPicPr>
            <a:picLocks noChangeAspect="1"/>
          </p:cNvPicPr>
          <p:nvPr/>
        </p:nvPicPr>
        <p:blipFill>
          <a:blip r:embed="rId4"/>
          <a:stretch>
            <a:fillRect/>
          </a:stretch>
        </p:blipFill>
        <p:spPr>
          <a:xfrm>
            <a:off x="5212866" y="3351742"/>
            <a:ext cx="4968303" cy="2890795"/>
          </a:xfrm>
          <a:prstGeom prst="rect">
            <a:avLst/>
          </a:prstGeom>
        </p:spPr>
      </p:pic>
    </p:spTree>
    <p:extLst>
      <p:ext uri="{BB962C8B-B14F-4D97-AF65-F5344CB8AC3E}">
        <p14:creationId xmlns:p14="http://schemas.microsoft.com/office/powerpoint/2010/main" val="38396426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11. Adding depth (</a:t>
            </a:r>
            <a:r>
              <a:rPr lang="en-US" dirty="0" err="1"/>
              <a:t>cont</a:t>
            </a:r>
            <a:r>
              <a:rPr lang="en-US" dirty="0"/>
              <a:t>)</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12</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4072126" cy="4970010"/>
          </a:xfrm>
        </p:spPr>
        <p:txBody>
          <a:bodyPr/>
          <a:lstStyle/>
          <a:p>
            <a:pPr marL="0" indent="0">
              <a:spcAft>
                <a:spcPts val="1600"/>
              </a:spcAft>
              <a:buNone/>
            </a:pPr>
            <a:r>
              <a:rPr lang="en-US" dirty="0"/>
              <a:t>Add a Hue/Saturation layer effect to the group above the image layer</a:t>
            </a:r>
          </a:p>
          <a:p>
            <a:pPr marL="0" indent="0">
              <a:spcAft>
                <a:spcPts val="1600"/>
              </a:spcAft>
              <a:buNone/>
            </a:pPr>
            <a:r>
              <a:rPr lang="en-US" dirty="0"/>
              <a:t>Hue: 234</a:t>
            </a:r>
          </a:p>
          <a:p>
            <a:pPr marL="0" indent="0">
              <a:spcAft>
                <a:spcPts val="1600"/>
              </a:spcAft>
              <a:buNone/>
            </a:pPr>
            <a:r>
              <a:rPr lang="en-US" dirty="0"/>
              <a:t>Saturation: 27</a:t>
            </a:r>
          </a:p>
          <a:p>
            <a:pPr marL="0" indent="0">
              <a:spcAft>
                <a:spcPts val="1600"/>
              </a:spcAft>
              <a:buNone/>
            </a:pPr>
            <a:r>
              <a:rPr lang="en-US" dirty="0"/>
              <a:t>Lightness: -49</a:t>
            </a:r>
          </a:p>
          <a:p>
            <a:pPr marL="0" indent="0">
              <a:spcAft>
                <a:spcPts val="1600"/>
              </a:spcAft>
              <a:buNone/>
            </a:pPr>
            <a:r>
              <a:rPr lang="en-US" dirty="0"/>
              <a:t>This may be easier to copy from a past file, I have had issues getting the right numbers to work in Photoshop</a:t>
            </a:r>
          </a:p>
          <a:p>
            <a:pPr marL="0" indent="0">
              <a:spcAft>
                <a:spcPts val="1600"/>
              </a:spcAft>
              <a:buNone/>
            </a:pPr>
            <a:r>
              <a:rPr lang="en-US" dirty="0"/>
              <a:t>Once you get it to work, right click the hue/saturation layer and select “create a clipping mask” so that it only applies to the layer below</a:t>
            </a:r>
          </a:p>
        </p:txBody>
      </p:sp>
      <p:pic>
        <p:nvPicPr>
          <p:cNvPr id="12" name="Picture 11" descr="A screenshot of a computer&#10;&#10;Description automatically generated">
            <a:extLst>
              <a:ext uri="{FF2B5EF4-FFF2-40B4-BE49-F238E27FC236}">
                <a16:creationId xmlns:a16="http://schemas.microsoft.com/office/drawing/2014/main" id="{12337B09-2310-4ECE-41D9-142C990AA8F4}"/>
              </a:ext>
            </a:extLst>
          </p:cNvPr>
          <p:cNvPicPr>
            <a:picLocks noChangeAspect="1"/>
          </p:cNvPicPr>
          <p:nvPr/>
        </p:nvPicPr>
        <p:blipFill>
          <a:blip r:embed="rId3"/>
          <a:stretch>
            <a:fillRect/>
          </a:stretch>
        </p:blipFill>
        <p:spPr>
          <a:xfrm>
            <a:off x="6096000" y="466491"/>
            <a:ext cx="5243395" cy="6011613"/>
          </a:xfrm>
          <a:prstGeom prst="rect">
            <a:avLst/>
          </a:prstGeom>
        </p:spPr>
      </p:pic>
    </p:spTree>
    <p:extLst>
      <p:ext uri="{BB962C8B-B14F-4D97-AF65-F5344CB8AC3E}">
        <p14:creationId xmlns:p14="http://schemas.microsoft.com/office/powerpoint/2010/main" val="5523502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12. Wrapping up</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13</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3" y="1198011"/>
            <a:ext cx="4264675" cy="4970010"/>
          </a:xfrm>
        </p:spPr>
        <p:txBody>
          <a:bodyPr/>
          <a:lstStyle/>
          <a:p>
            <a:pPr marL="0" indent="0">
              <a:spcAft>
                <a:spcPts val="1600"/>
              </a:spcAft>
              <a:buNone/>
            </a:pPr>
            <a:r>
              <a:rPr lang="en-US" dirty="0"/>
              <a:t>Turn on all of the layers and here’s how you should be looking at this point</a:t>
            </a:r>
          </a:p>
          <a:p>
            <a:pPr marL="0" indent="0">
              <a:spcAft>
                <a:spcPts val="1600"/>
              </a:spcAft>
              <a:buNone/>
            </a:pPr>
            <a:r>
              <a:rPr lang="en-US" dirty="0"/>
              <a:t>I have found it the easiest to then copy all the ribbon and image layers and paste it into tablet and re-size at about 60-75% and center</a:t>
            </a:r>
          </a:p>
          <a:p>
            <a:pPr marL="0" indent="0">
              <a:spcAft>
                <a:spcPts val="1600"/>
              </a:spcAft>
              <a:buNone/>
            </a:pPr>
            <a:r>
              <a:rPr lang="en-US" dirty="0"/>
              <a:t>And then do the same with the tablet version and paste in mobile and re-size at about 60-75% and center</a:t>
            </a:r>
          </a:p>
          <a:p>
            <a:pPr marL="0" indent="0">
              <a:spcAft>
                <a:spcPts val="1600"/>
              </a:spcAft>
              <a:buNone/>
            </a:pPr>
            <a:r>
              <a:rPr lang="en-US" dirty="0"/>
              <a:t>Make sure to not have ribbon close to left and right edges as they’ll get cut off in smaller devices – may need to re-size ribbon to be a little smaller than portrait</a:t>
            </a:r>
          </a:p>
        </p:txBody>
      </p:sp>
      <p:pic>
        <p:nvPicPr>
          <p:cNvPr id="6" name="Picture 5" descr="A person in a pink shirt and tie&#10;&#10;Description automatically generated">
            <a:extLst>
              <a:ext uri="{FF2B5EF4-FFF2-40B4-BE49-F238E27FC236}">
                <a16:creationId xmlns:a16="http://schemas.microsoft.com/office/drawing/2014/main" id="{CDC560FB-8E95-B4B7-8CA6-657F9505479F}"/>
              </a:ext>
            </a:extLst>
          </p:cNvPr>
          <p:cNvPicPr>
            <a:picLocks noChangeAspect="1"/>
          </p:cNvPicPr>
          <p:nvPr/>
        </p:nvPicPr>
        <p:blipFill>
          <a:blip r:embed="rId3"/>
          <a:stretch>
            <a:fillRect/>
          </a:stretch>
        </p:blipFill>
        <p:spPr>
          <a:xfrm>
            <a:off x="5095642" y="466491"/>
            <a:ext cx="6589336" cy="1934963"/>
          </a:xfrm>
          <a:prstGeom prst="rect">
            <a:avLst/>
          </a:prstGeom>
        </p:spPr>
      </p:pic>
      <p:pic>
        <p:nvPicPr>
          <p:cNvPr id="8" name="Picture 7" descr="A person in a purple shirt&#10;&#10;Description automatically generated">
            <a:extLst>
              <a:ext uri="{FF2B5EF4-FFF2-40B4-BE49-F238E27FC236}">
                <a16:creationId xmlns:a16="http://schemas.microsoft.com/office/drawing/2014/main" id="{A401FD41-CD8C-0F2C-1E61-77D1FADF985E}"/>
              </a:ext>
            </a:extLst>
          </p:cNvPr>
          <p:cNvPicPr>
            <a:picLocks noChangeAspect="1"/>
          </p:cNvPicPr>
          <p:nvPr/>
        </p:nvPicPr>
        <p:blipFill>
          <a:blip r:embed="rId4"/>
          <a:stretch>
            <a:fillRect/>
          </a:stretch>
        </p:blipFill>
        <p:spPr>
          <a:xfrm>
            <a:off x="5095642" y="2558699"/>
            <a:ext cx="6596484" cy="3285176"/>
          </a:xfrm>
          <a:prstGeom prst="rect">
            <a:avLst/>
          </a:prstGeom>
        </p:spPr>
      </p:pic>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383EDD85-D5B9-3AF0-FC94-B3119729AB28}"/>
                  </a:ext>
                </a:extLst>
              </p14:cNvPr>
              <p14:cNvContentPartPr/>
              <p14:nvPr/>
            </p14:nvContentPartPr>
            <p14:xfrm>
              <a:off x="9929557" y="4056153"/>
              <a:ext cx="1066680" cy="518400"/>
            </p14:xfrm>
          </p:contentPart>
        </mc:Choice>
        <mc:Fallback>
          <p:pic>
            <p:nvPicPr>
              <p:cNvPr id="9" name="Ink 8">
                <a:extLst>
                  <a:ext uri="{FF2B5EF4-FFF2-40B4-BE49-F238E27FC236}">
                    <a16:creationId xmlns:a16="http://schemas.microsoft.com/office/drawing/2014/main" id="{383EDD85-D5B9-3AF0-FC94-B3119729AB28}"/>
                  </a:ext>
                </a:extLst>
              </p:cNvPr>
              <p:cNvPicPr/>
              <p:nvPr/>
            </p:nvPicPr>
            <p:blipFill>
              <a:blip r:embed="rId6"/>
              <a:stretch>
                <a:fillRect/>
              </a:stretch>
            </p:blipFill>
            <p:spPr>
              <a:xfrm>
                <a:off x="9920917" y="4047513"/>
                <a:ext cx="1084320" cy="536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Ink 9">
                <a:extLst>
                  <a:ext uri="{FF2B5EF4-FFF2-40B4-BE49-F238E27FC236}">
                    <a16:creationId xmlns:a16="http://schemas.microsoft.com/office/drawing/2014/main" id="{0CA05187-EA5B-800B-86F7-FC0DA2E78E08}"/>
                  </a:ext>
                </a:extLst>
              </p14:cNvPr>
              <p14:cNvContentPartPr/>
              <p14:nvPr/>
            </p14:nvContentPartPr>
            <p14:xfrm>
              <a:off x="6268357" y="2595993"/>
              <a:ext cx="409680" cy="216000"/>
            </p14:xfrm>
          </p:contentPart>
        </mc:Choice>
        <mc:Fallback>
          <p:pic>
            <p:nvPicPr>
              <p:cNvPr id="10" name="Ink 9">
                <a:extLst>
                  <a:ext uri="{FF2B5EF4-FFF2-40B4-BE49-F238E27FC236}">
                    <a16:creationId xmlns:a16="http://schemas.microsoft.com/office/drawing/2014/main" id="{0CA05187-EA5B-800B-86F7-FC0DA2E78E08}"/>
                  </a:ext>
                </a:extLst>
              </p:cNvPr>
              <p:cNvPicPr/>
              <p:nvPr/>
            </p:nvPicPr>
            <p:blipFill>
              <a:blip r:embed="rId8"/>
              <a:stretch>
                <a:fillRect/>
              </a:stretch>
            </p:blipFill>
            <p:spPr>
              <a:xfrm>
                <a:off x="6259717" y="2587353"/>
                <a:ext cx="427320" cy="233640"/>
              </a:xfrm>
              <a:prstGeom prst="rect">
                <a:avLst/>
              </a:prstGeom>
            </p:spPr>
          </p:pic>
        </mc:Fallback>
      </mc:AlternateContent>
    </p:spTree>
    <p:extLst>
      <p:ext uri="{BB962C8B-B14F-4D97-AF65-F5344CB8AC3E}">
        <p14:creationId xmlns:p14="http://schemas.microsoft.com/office/powerpoint/2010/main" val="34283151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13. Exporting files</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14</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3878696" cy="4970010"/>
          </a:xfrm>
        </p:spPr>
        <p:txBody>
          <a:bodyPr/>
          <a:lstStyle/>
          <a:p>
            <a:pPr marL="0" indent="0">
              <a:spcAft>
                <a:spcPts val="1600"/>
              </a:spcAft>
              <a:buNone/>
            </a:pPr>
            <a:r>
              <a:rPr lang="en-US" dirty="0"/>
              <a:t>File &gt; Export &gt; Save for Web (Legacy)</a:t>
            </a:r>
          </a:p>
          <a:p>
            <a:pPr marL="0" indent="0">
              <a:spcAft>
                <a:spcPts val="1600"/>
              </a:spcAft>
              <a:buNone/>
            </a:pPr>
            <a:r>
              <a:rPr lang="en-US" dirty="0"/>
              <a:t>Select JPEG</a:t>
            </a:r>
          </a:p>
          <a:p>
            <a:pPr marL="0" indent="0">
              <a:spcAft>
                <a:spcPts val="1600"/>
              </a:spcAft>
              <a:buNone/>
            </a:pPr>
            <a:r>
              <a:rPr lang="en-US" dirty="0"/>
              <a:t>Select a quality that will result in images that are 350kb or less</a:t>
            </a:r>
          </a:p>
          <a:p>
            <a:pPr marL="0" indent="0">
              <a:spcAft>
                <a:spcPts val="1600"/>
              </a:spcAft>
              <a:buNone/>
            </a:pPr>
            <a:r>
              <a:rPr lang="en-US" b="1" dirty="0"/>
              <a:t>File name examples</a:t>
            </a:r>
          </a:p>
          <a:p>
            <a:pPr marL="0" indent="0">
              <a:spcAft>
                <a:spcPts val="1600"/>
              </a:spcAft>
              <a:buNone/>
            </a:pPr>
            <a:r>
              <a:rPr lang="en-US" dirty="0"/>
              <a:t>image-descriptor-size-</a:t>
            </a:r>
            <a:r>
              <a:rPr lang="en-US" dirty="0" err="1"/>
              <a:t>mobile.jpg</a:t>
            </a:r>
            <a:endParaRPr lang="en-US" dirty="0"/>
          </a:p>
          <a:p>
            <a:pPr marL="0" indent="0">
              <a:spcAft>
                <a:spcPts val="1600"/>
              </a:spcAft>
              <a:buNone/>
            </a:pPr>
            <a:r>
              <a:rPr lang="en-US" dirty="0"/>
              <a:t>empowering-dad-daughter-500x200.jpg</a:t>
            </a:r>
          </a:p>
          <a:p>
            <a:pPr marL="0" indent="0">
              <a:spcAft>
                <a:spcPts val="1600"/>
              </a:spcAft>
              <a:buNone/>
            </a:pPr>
            <a:r>
              <a:rPr lang="en-US" dirty="0"/>
              <a:t>empowering-health-dad-daughter-500x100-mobile.jpg</a:t>
            </a:r>
          </a:p>
        </p:txBody>
      </p:sp>
      <p:pic>
        <p:nvPicPr>
          <p:cNvPr id="7" name="Picture 6" descr="A screenshot of a computer&#10;&#10;Description automatically generated">
            <a:extLst>
              <a:ext uri="{FF2B5EF4-FFF2-40B4-BE49-F238E27FC236}">
                <a16:creationId xmlns:a16="http://schemas.microsoft.com/office/drawing/2014/main" id="{23A1B9F2-197E-1D20-E937-8F43B3D93A37}"/>
              </a:ext>
            </a:extLst>
          </p:cNvPr>
          <p:cNvPicPr>
            <a:picLocks noChangeAspect="1"/>
          </p:cNvPicPr>
          <p:nvPr/>
        </p:nvPicPr>
        <p:blipFill>
          <a:blip r:embed="rId3"/>
          <a:stretch>
            <a:fillRect/>
          </a:stretch>
        </p:blipFill>
        <p:spPr>
          <a:xfrm>
            <a:off x="4977352" y="542453"/>
            <a:ext cx="3110846" cy="3418457"/>
          </a:xfrm>
          <a:prstGeom prst="rect">
            <a:avLst/>
          </a:prstGeom>
        </p:spPr>
      </p:pic>
      <p:pic>
        <p:nvPicPr>
          <p:cNvPr id="9" name="Picture 8" descr="A screenshot of a person&#10;&#10;Description automatically generated">
            <a:extLst>
              <a:ext uri="{FF2B5EF4-FFF2-40B4-BE49-F238E27FC236}">
                <a16:creationId xmlns:a16="http://schemas.microsoft.com/office/drawing/2014/main" id="{B805CA1C-C631-AC44-F25F-B5CE9BAD8290}"/>
              </a:ext>
            </a:extLst>
          </p:cNvPr>
          <p:cNvPicPr>
            <a:picLocks noChangeAspect="1"/>
          </p:cNvPicPr>
          <p:nvPr/>
        </p:nvPicPr>
        <p:blipFill>
          <a:blip r:embed="rId4"/>
          <a:stretch>
            <a:fillRect/>
          </a:stretch>
        </p:blipFill>
        <p:spPr>
          <a:xfrm>
            <a:off x="6469461" y="3380158"/>
            <a:ext cx="5351752" cy="3170944"/>
          </a:xfrm>
          <a:prstGeom prst="rect">
            <a:avLst/>
          </a:prstGeom>
        </p:spPr>
      </p:pic>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53C39814-492D-6ED0-B4B4-C482CFB37AF6}"/>
                  </a:ext>
                </a:extLst>
              </p14:cNvPr>
              <p14:cNvContentPartPr/>
              <p14:nvPr/>
            </p14:nvContentPartPr>
            <p14:xfrm>
              <a:off x="10485397" y="3828993"/>
              <a:ext cx="1356840" cy="152280"/>
            </p14:xfrm>
          </p:contentPart>
        </mc:Choice>
        <mc:Fallback>
          <p:pic>
            <p:nvPicPr>
              <p:cNvPr id="11" name="Ink 10">
                <a:extLst>
                  <a:ext uri="{FF2B5EF4-FFF2-40B4-BE49-F238E27FC236}">
                    <a16:creationId xmlns:a16="http://schemas.microsoft.com/office/drawing/2014/main" id="{53C39814-492D-6ED0-B4B4-C482CFB37AF6}"/>
                  </a:ext>
                </a:extLst>
              </p:cNvPr>
              <p:cNvPicPr/>
              <p:nvPr/>
            </p:nvPicPr>
            <p:blipFill>
              <a:blip r:embed="rId6"/>
              <a:stretch>
                <a:fillRect/>
              </a:stretch>
            </p:blipFill>
            <p:spPr>
              <a:xfrm>
                <a:off x="10476757" y="3820353"/>
                <a:ext cx="137448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50AC6392-C8C7-9C9A-8E54-F4AC3A959FA1}"/>
                  </a:ext>
                </a:extLst>
              </p14:cNvPr>
              <p14:cNvContentPartPr/>
              <p14:nvPr/>
            </p14:nvContentPartPr>
            <p14:xfrm>
              <a:off x="8534557" y="4788753"/>
              <a:ext cx="522360" cy="286560"/>
            </p14:xfrm>
          </p:contentPart>
        </mc:Choice>
        <mc:Fallback>
          <p:pic>
            <p:nvPicPr>
              <p:cNvPr id="12" name="Ink 11">
                <a:extLst>
                  <a:ext uri="{FF2B5EF4-FFF2-40B4-BE49-F238E27FC236}">
                    <a16:creationId xmlns:a16="http://schemas.microsoft.com/office/drawing/2014/main" id="{50AC6392-C8C7-9C9A-8E54-F4AC3A959FA1}"/>
                  </a:ext>
                </a:extLst>
              </p:cNvPr>
              <p:cNvPicPr/>
              <p:nvPr/>
            </p:nvPicPr>
            <p:blipFill>
              <a:blip r:embed="rId8"/>
              <a:stretch>
                <a:fillRect/>
              </a:stretch>
            </p:blipFill>
            <p:spPr>
              <a:xfrm>
                <a:off x="8525917" y="4780113"/>
                <a:ext cx="540000" cy="304200"/>
              </a:xfrm>
              <a:prstGeom prst="rect">
                <a:avLst/>
              </a:prstGeom>
            </p:spPr>
          </p:pic>
        </mc:Fallback>
      </mc:AlternateContent>
    </p:spTree>
    <p:extLst>
      <p:ext uri="{BB962C8B-B14F-4D97-AF65-F5344CB8AC3E}">
        <p14:creationId xmlns:p14="http://schemas.microsoft.com/office/powerpoint/2010/main" val="23530594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p:txBody>
          <a:bodyPr/>
          <a:lstStyle/>
          <a:p>
            <a:r>
              <a:rPr lang="en-US" dirty="0"/>
              <a:t>1. The set up</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2</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200806"/>
            <a:ext cx="3878696" cy="4526280"/>
          </a:xfrm>
        </p:spPr>
        <p:txBody>
          <a:bodyPr/>
          <a:lstStyle/>
          <a:p>
            <a:pPr marL="0" indent="0">
              <a:spcAft>
                <a:spcPts val="1600"/>
              </a:spcAft>
              <a:buNone/>
            </a:pPr>
            <a:r>
              <a:rPr lang="en-US" dirty="0"/>
              <a:t>Start with desktop first</a:t>
            </a:r>
          </a:p>
          <a:p>
            <a:pPr marL="0" indent="0">
              <a:spcAft>
                <a:spcPts val="1600"/>
              </a:spcAft>
              <a:buNone/>
            </a:pPr>
            <a:r>
              <a:rPr lang="en-US" dirty="0"/>
              <a:t>Open Photoshop file, either template, past file or start fresh with a new file</a:t>
            </a:r>
          </a:p>
          <a:p>
            <a:pPr marL="0" indent="0">
              <a:spcAft>
                <a:spcPts val="1600"/>
              </a:spcAft>
              <a:buNone/>
            </a:pPr>
            <a:r>
              <a:rPr lang="en-US" dirty="0"/>
              <a:t>Remember to double check specs in the DPL, for this example we’re working with the </a:t>
            </a:r>
            <a:r>
              <a:rPr lang="en-US" dirty="0">
                <a:hlinkClick r:id="rId3"/>
              </a:rPr>
              <a:t>full-width banner</a:t>
            </a:r>
            <a:endParaRPr lang="en-US" dirty="0"/>
          </a:p>
          <a:p>
            <a:pPr marL="0" indent="0">
              <a:spcAft>
                <a:spcPts val="1600"/>
              </a:spcAft>
              <a:buNone/>
            </a:pPr>
            <a:r>
              <a:rPr lang="en-US" dirty="0"/>
              <a:t>Either create a new solid color fill layer with #faf8f2 or verify that is the background color</a:t>
            </a:r>
          </a:p>
          <a:p>
            <a:pPr marL="0" indent="0">
              <a:spcAft>
                <a:spcPts val="1600"/>
              </a:spcAft>
              <a:buNone/>
            </a:pPr>
            <a:endParaRPr lang="en-US" dirty="0"/>
          </a:p>
        </p:txBody>
      </p:sp>
      <p:pic>
        <p:nvPicPr>
          <p:cNvPr id="6" name="Picture 5" descr="A screenshot of a computer&#10;&#10;Description automatically generated">
            <a:extLst>
              <a:ext uri="{FF2B5EF4-FFF2-40B4-BE49-F238E27FC236}">
                <a16:creationId xmlns:a16="http://schemas.microsoft.com/office/drawing/2014/main" id="{5423731B-9FA8-7D2C-191D-9988F9C58A73}"/>
              </a:ext>
            </a:extLst>
          </p:cNvPr>
          <p:cNvPicPr>
            <a:picLocks noChangeAspect="1"/>
          </p:cNvPicPr>
          <p:nvPr/>
        </p:nvPicPr>
        <p:blipFill>
          <a:blip r:embed="rId4"/>
          <a:stretch>
            <a:fillRect/>
          </a:stretch>
        </p:blipFill>
        <p:spPr>
          <a:xfrm>
            <a:off x="4961126" y="1200806"/>
            <a:ext cx="6731000" cy="4495800"/>
          </a:xfrm>
          <a:prstGeom prst="rect">
            <a:avLst/>
          </a:prstGeom>
        </p:spPr>
      </p:pic>
    </p:spTree>
    <p:extLst>
      <p:ext uri="{BB962C8B-B14F-4D97-AF65-F5344CB8AC3E}">
        <p14:creationId xmlns:p14="http://schemas.microsoft.com/office/powerpoint/2010/main" val="3495439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p:txBody>
          <a:bodyPr/>
          <a:lstStyle/>
          <a:p>
            <a:r>
              <a:rPr lang="en-US" dirty="0"/>
              <a:t>2. Place image</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3</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517234" y="1200806"/>
            <a:ext cx="3878696" cy="4526280"/>
          </a:xfrm>
        </p:spPr>
        <p:txBody>
          <a:bodyPr/>
          <a:lstStyle/>
          <a:p>
            <a:pPr marL="0" indent="0">
              <a:spcAft>
                <a:spcPts val="1600"/>
              </a:spcAft>
              <a:buNone/>
            </a:pPr>
            <a:r>
              <a:rPr lang="en-US" dirty="0"/>
              <a:t>Place desired portrait image into Photoshop file</a:t>
            </a:r>
          </a:p>
          <a:p>
            <a:pPr marL="0" indent="0">
              <a:spcAft>
                <a:spcPts val="1600"/>
              </a:spcAft>
              <a:buNone/>
            </a:pPr>
            <a:r>
              <a:rPr lang="en-US" dirty="0"/>
              <a:t>Use content box placeholder to help proportionally size image</a:t>
            </a:r>
          </a:p>
          <a:p>
            <a:pPr marL="0" indent="0">
              <a:spcAft>
                <a:spcPts val="1600"/>
              </a:spcAft>
              <a:buNone/>
            </a:pPr>
            <a:r>
              <a:rPr lang="en-US" dirty="0"/>
              <a:t>Make sure to not have head too close to the top edge, as it may get cut off in larger desktops</a:t>
            </a:r>
          </a:p>
          <a:p>
            <a:pPr marL="0" indent="0">
              <a:spcAft>
                <a:spcPts val="1600"/>
              </a:spcAft>
              <a:buNone/>
            </a:pPr>
            <a:endParaRPr lang="en-US" dirty="0"/>
          </a:p>
        </p:txBody>
      </p:sp>
      <p:pic>
        <p:nvPicPr>
          <p:cNvPr id="7" name="Picture 6" descr="A person wearing a purple shirt and tie&#10;&#10;Description automatically generated">
            <a:extLst>
              <a:ext uri="{FF2B5EF4-FFF2-40B4-BE49-F238E27FC236}">
                <a16:creationId xmlns:a16="http://schemas.microsoft.com/office/drawing/2014/main" id="{9F87D97C-5E59-6331-FB3B-85C2DD74CD7C}"/>
              </a:ext>
            </a:extLst>
          </p:cNvPr>
          <p:cNvPicPr>
            <a:picLocks noChangeAspect="1"/>
          </p:cNvPicPr>
          <p:nvPr/>
        </p:nvPicPr>
        <p:blipFill>
          <a:blip r:embed="rId3"/>
          <a:stretch>
            <a:fillRect/>
          </a:stretch>
        </p:blipFill>
        <p:spPr>
          <a:xfrm>
            <a:off x="5004618" y="1499616"/>
            <a:ext cx="6899064" cy="3105310"/>
          </a:xfrm>
          <a:prstGeom prst="rect">
            <a:avLst/>
          </a:prstGeom>
        </p:spPr>
      </p:pic>
    </p:spTree>
    <p:extLst>
      <p:ext uri="{BB962C8B-B14F-4D97-AF65-F5344CB8AC3E}">
        <p14:creationId xmlns:p14="http://schemas.microsoft.com/office/powerpoint/2010/main" val="21690193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3. Mask image</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4</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7107" y="1198011"/>
            <a:ext cx="3878696" cy="4526280"/>
          </a:xfrm>
        </p:spPr>
        <p:txBody>
          <a:bodyPr/>
          <a:lstStyle/>
          <a:p>
            <a:pPr marL="0" indent="0">
              <a:spcAft>
                <a:spcPts val="1600"/>
              </a:spcAft>
              <a:buNone/>
            </a:pPr>
            <a:r>
              <a:rPr lang="en-US" dirty="0"/>
              <a:t>Next, you’ll want to create a layer mask around the image to cut out the background</a:t>
            </a:r>
          </a:p>
          <a:p>
            <a:pPr marL="0" indent="0">
              <a:spcAft>
                <a:spcPts val="1600"/>
              </a:spcAft>
              <a:buNone/>
            </a:pPr>
            <a:r>
              <a:rPr lang="en-US" dirty="0"/>
              <a:t>A layer mask will help retain the image quality</a:t>
            </a:r>
          </a:p>
          <a:p>
            <a:pPr marL="0" indent="0">
              <a:spcAft>
                <a:spcPts val="1600"/>
              </a:spcAft>
              <a:buNone/>
            </a:pPr>
            <a:r>
              <a:rPr lang="en-US" dirty="0"/>
              <a:t>With the image selected use the quick selection tool to select the person in the portrait</a:t>
            </a:r>
          </a:p>
          <a:p>
            <a:pPr marL="0" indent="0">
              <a:spcAft>
                <a:spcPts val="1600"/>
              </a:spcAft>
              <a:buNone/>
            </a:pPr>
            <a:r>
              <a:rPr lang="en-US" dirty="0"/>
              <a:t>And then in layers panel click “layer mask” and you’ll see a new linked silhouette on the image and the background of the image should disappear</a:t>
            </a:r>
          </a:p>
          <a:p>
            <a:pPr marL="0" indent="0">
              <a:spcAft>
                <a:spcPts val="1600"/>
              </a:spcAft>
              <a:buNone/>
            </a:pPr>
            <a:endParaRPr lang="en-US" dirty="0"/>
          </a:p>
        </p:txBody>
      </p:sp>
      <p:pic>
        <p:nvPicPr>
          <p:cNvPr id="6" name="Picture 5" descr="A person wearing a purple shirt and tie&#10;&#10;Description automatically generated">
            <a:extLst>
              <a:ext uri="{FF2B5EF4-FFF2-40B4-BE49-F238E27FC236}">
                <a16:creationId xmlns:a16="http://schemas.microsoft.com/office/drawing/2014/main" id="{5F6BC5D9-458F-AC4C-6121-27BA31FEA977}"/>
              </a:ext>
            </a:extLst>
          </p:cNvPr>
          <p:cNvPicPr>
            <a:picLocks noChangeAspect="1"/>
          </p:cNvPicPr>
          <p:nvPr/>
        </p:nvPicPr>
        <p:blipFill>
          <a:blip r:embed="rId3"/>
          <a:stretch>
            <a:fillRect/>
          </a:stretch>
        </p:blipFill>
        <p:spPr>
          <a:xfrm>
            <a:off x="6308812" y="2005780"/>
            <a:ext cx="5079119" cy="3411754"/>
          </a:xfrm>
          <a:prstGeom prst="rect">
            <a:avLst/>
          </a:prstGeom>
        </p:spPr>
      </p:pic>
      <p:pic>
        <p:nvPicPr>
          <p:cNvPr id="9" name="Picture 8" descr="A close up of a screen&#10;&#10;Description automatically generated">
            <a:extLst>
              <a:ext uri="{FF2B5EF4-FFF2-40B4-BE49-F238E27FC236}">
                <a16:creationId xmlns:a16="http://schemas.microsoft.com/office/drawing/2014/main" id="{457B5C2C-BEFC-06C9-E0CA-650EB301B9F5}"/>
              </a:ext>
            </a:extLst>
          </p:cNvPr>
          <p:cNvPicPr>
            <a:picLocks noChangeAspect="1"/>
          </p:cNvPicPr>
          <p:nvPr/>
        </p:nvPicPr>
        <p:blipFill>
          <a:blip r:embed="rId4"/>
          <a:stretch>
            <a:fillRect/>
          </a:stretch>
        </p:blipFill>
        <p:spPr>
          <a:xfrm>
            <a:off x="5991312" y="1083438"/>
            <a:ext cx="635000" cy="1231900"/>
          </a:xfrm>
          <a:prstGeom prst="rect">
            <a:avLst/>
          </a:prstGeom>
        </p:spPr>
      </p:pic>
      <p:sp>
        <p:nvSpPr>
          <p:cNvPr id="10" name="TextBox 9">
            <a:extLst>
              <a:ext uri="{FF2B5EF4-FFF2-40B4-BE49-F238E27FC236}">
                <a16:creationId xmlns:a16="http://schemas.microsoft.com/office/drawing/2014/main" id="{42734E2E-F929-B872-4344-FCE397809DFA}"/>
              </a:ext>
            </a:extLst>
          </p:cNvPr>
          <p:cNvSpPr txBox="1"/>
          <p:nvPr/>
        </p:nvSpPr>
        <p:spPr>
          <a:xfrm>
            <a:off x="6695767" y="1545500"/>
            <a:ext cx="1614545" cy="307777"/>
          </a:xfrm>
          <a:prstGeom prst="rect">
            <a:avLst/>
          </a:prstGeom>
          <a:noFill/>
        </p:spPr>
        <p:txBody>
          <a:bodyPr wrap="none" rtlCol="0">
            <a:spAutoFit/>
          </a:bodyPr>
          <a:lstStyle/>
          <a:p>
            <a:r>
              <a:rPr lang="en-US" sz="1400" b="1" dirty="0">
                <a:solidFill>
                  <a:schemeClr val="accent6"/>
                </a:solidFill>
              </a:rPr>
              <a:t>Quick select tool</a:t>
            </a:r>
          </a:p>
        </p:txBody>
      </p:sp>
      <p:sp>
        <p:nvSpPr>
          <p:cNvPr id="11" name="TextBox 10">
            <a:extLst>
              <a:ext uri="{FF2B5EF4-FFF2-40B4-BE49-F238E27FC236}">
                <a16:creationId xmlns:a16="http://schemas.microsoft.com/office/drawing/2014/main" id="{7BD83F4E-2305-621D-FFD3-B34C9C4CBB0F}"/>
              </a:ext>
            </a:extLst>
          </p:cNvPr>
          <p:cNvSpPr txBox="1"/>
          <p:nvPr/>
        </p:nvSpPr>
        <p:spPr>
          <a:xfrm>
            <a:off x="9625780" y="3698765"/>
            <a:ext cx="1646605" cy="307777"/>
          </a:xfrm>
          <a:prstGeom prst="rect">
            <a:avLst/>
          </a:prstGeom>
          <a:noFill/>
        </p:spPr>
        <p:txBody>
          <a:bodyPr wrap="none" rtlCol="0">
            <a:spAutoFit/>
          </a:bodyPr>
          <a:lstStyle/>
          <a:p>
            <a:r>
              <a:rPr lang="en-US" sz="1400" b="1" dirty="0">
                <a:solidFill>
                  <a:schemeClr val="accent6"/>
                </a:solidFill>
              </a:rPr>
              <a:t>Layer mask tools</a:t>
            </a:r>
          </a:p>
        </p:txBody>
      </p:sp>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2CB8B4CC-C32A-0DEC-D8E6-1270013B3C75}"/>
                  </a:ext>
                </a:extLst>
              </p14:cNvPr>
              <p14:cNvContentPartPr/>
              <p14:nvPr/>
            </p14:nvContentPartPr>
            <p14:xfrm>
              <a:off x="10435266" y="3413895"/>
              <a:ext cx="172800" cy="153000"/>
            </p14:xfrm>
          </p:contentPart>
        </mc:Choice>
        <mc:Fallback>
          <p:pic>
            <p:nvPicPr>
              <p:cNvPr id="12" name="Ink 11">
                <a:extLst>
                  <a:ext uri="{FF2B5EF4-FFF2-40B4-BE49-F238E27FC236}">
                    <a16:creationId xmlns:a16="http://schemas.microsoft.com/office/drawing/2014/main" id="{2CB8B4CC-C32A-0DEC-D8E6-1270013B3C75}"/>
                  </a:ext>
                </a:extLst>
              </p:cNvPr>
              <p:cNvPicPr/>
              <p:nvPr/>
            </p:nvPicPr>
            <p:blipFill>
              <a:blip r:embed="rId6"/>
              <a:stretch>
                <a:fillRect/>
              </a:stretch>
            </p:blipFill>
            <p:spPr>
              <a:xfrm>
                <a:off x="10426266" y="3405255"/>
                <a:ext cx="19044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C80C1A00-4840-DA41-B567-6F13CD65863C}"/>
                  </a:ext>
                </a:extLst>
              </p14:cNvPr>
              <p14:cNvContentPartPr/>
              <p14:nvPr/>
            </p14:nvContentPartPr>
            <p14:xfrm>
              <a:off x="10366866" y="3087735"/>
              <a:ext cx="341280" cy="175680"/>
            </p14:xfrm>
          </p:contentPart>
        </mc:Choice>
        <mc:Fallback>
          <p:pic>
            <p:nvPicPr>
              <p:cNvPr id="13" name="Ink 12">
                <a:extLst>
                  <a:ext uri="{FF2B5EF4-FFF2-40B4-BE49-F238E27FC236}">
                    <a16:creationId xmlns:a16="http://schemas.microsoft.com/office/drawing/2014/main" id="{C80C1A00-4840-DA41-B567-6F13CD65863C}"/>
                  </a:ext>
                </a:extLst>
              </p:cNvPr>
              <p:cNvPicPr/>
              <p:nvPr/>
            </p:nvPicPr>
            <p:blipFill>
              <a:blip r:embed="rId8"/>
              <a:stretch>
                <a:fillRect/>
              </a:stretch>
            </p:blipFill>
            <p:spPr>
              <a:xfrm>
                <a:off x="10357866" y="3079095"/>
                <a:ext cx="358920" cy="193320"/>
              </a:xfrm>
              <a:prstGeom prst="rect">
                <a:avLst/>
              </a:prstGeom>
            </p:spPr>
          </p:pic>
        </mc:Fallback>
      </mc:AlternateContent>
    </p:spTree>
    <p:extLst>
      <p:ext uri="{BB962C8B-B14F-4D97-AF65-F5344CB8AC3E}">
        <p14:creationId xmlns:p14="http://schemas.microsoft.com/office/powerpoint/2010/main" val="16821455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4. Place ribbon</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5</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507022" y="1198011"/>
            <a:ext cx="3878696" cy="4526280"/>
          </a:xfrm>
        </p:spPr>
        <p:txBody>
          <a:bodyPr/>
          <a:lstStyle/>
          <a:p>
            <a:pPr marL="0" indent="0">
              <a:spcAft>
                <a:spcPts val="1600"/>
              </a:spcAft>
              <a:buNone/>
            </a:pPr>
            <a:r>
              <a:rPr lang="en-US" dirty="0"/>
              <a:t>Now you’ll choose one of the new ribbons from the “Custom Ribbon SVGs” folder and place it in the file – retain as a smart object</a:t>
            </a:r>
          </a:p>
          <a:p>
            <a:pPr marL="0" indent="0">
              <a:spcAft>
                <a:spcPts val="1600"/>
              </a:spcAft>
              <a:buNone/>
            </a:pPr>
            <a:r>
              <a:rPr lang="en-US" dirty="0"/>
              <a:t>Ribbon should be proportional to the subject and overlap if possible but also allow for breathing room between ribbon and subject – </a:t>
            </a:r>
            <a:r>
              <a:rPr lang="en-US" dirty="0">
                <a:hlinkClick r:id="rId3"/>
              </a:rPr>
              <a:t>for more guidance see brand central</a:t>
            </a:r>
            <a:endParaRPr lang="en-US" dirty="0"/>
          </a:p>
          <a:p>
            <a:pPr marL="0" indent="0">
              <a:spcAft>
                <a:spcPts val="1600"/>
              </a:spcAft>
              <a:buNone/>
            </a:pPr>
            <a:r>
              <a:rPr lang="en-US" dirty="0"/>
              <a:t>Make sure ribbon is placed behind the portrait image in the layers panel </a:t>
            </a:r>
          </a:p>
          <a:p>
            <a:pPr marL="0" indent="0">
              <a:spcAft>
                <a:spcPts val="1600"/>
              </a:spcAft>
              <a:buNone/>
            </a:pPr>
            <a:r>
              <a:rPr lang="en-US" dirty="0"/>
              <a:t>Now you’ll most likely see some imperfections we need to clean up in the next step</a:t>
            </a:r>
          </a:p>
          <a:p>
            <a:pPr marL="0" indent="0">
              <a:spcAft>
                <a:spcPts val="1600"/>
              </a:spcAft>
              <a:buNone/>
            </a:pPr>
            <a:endParaRPr lang="en-US" dirty="0"/>
          </a:p>
        </p:txBody>
      </p:sp>
      <p:pic>
        <p:nvPicPr>
          <p:cNvPr id="7" name="Picture 6" descr="A person wearing a purple shirt and tie&#10;&#10;Description automatically generated">
            <a:extLst>
              <a:ext uri="{FF2B5EF4-FFF2-40B4-BE49-F238E27FC236}">
                <a16:creationId xmlns:a16="http://schemas.microsoft.com/office/drawing/2014/main" id="{D697083A-2634-DB77-ED45-F3B11414A233}"/>
              </a:ext>
            </a:extLst>
          </p:cNvPr>
          <p:cNvPicPr>
            <a:picLocks noChangeAspect="1"/>
          </p:cNvPicPr>
          <p:nvPr/>
        </p:nvPicPr>
        <p:blipFill>
          <a:blip r:embed="rId4"/>
          <a:stretch>
            <a:fillRect/>
          </a:stretch>
        </p:blipFill>
        <p:spPr>
          <a:xfrm>
            <a:off x="4834081" y="1198011"/>
            <a:ext cx="6850897" cy="4359181"/>
          </a:xfrm>
          <a:prstGeom prst="rect">
            <a:avLst/>
          </a:prstGeom>
        </p:spPr>
      </p:pic>
    </p:spTree>
    <p:extLst>
      <p:ext uri="{BB962C8B-B14F-4D97-AF65-F5344CB8AC3E}">
        <p14:creationId xmlns:p14="http://schemas.microsoft.com/office/powerpoint/2010/main" val="15702984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5. Clean up image layer mask</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6</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3878696" cy="4970010"/>
          </a:xfrm>
        </p:spPr>
        <p:txBody>
          <a:bodyPr/>
          <a:lstStyle/>
          <a:p>
            <a:pPr marL="0" indent="0">
              <a:spcAft>
                <a:spcPts val="1600"/>
              </a:spcAft>
              <a:buNone/>
            </a:pPr>
            <a:r>
              <a:rPr lang="en-US" dirty="0"/>
              <a:t>You’ll want to select the image layer mask and use the eraser tool to start to clean up that layer mask around the subject</a:t>
            </a:r>
          </a:p>
          <a:p>
            <a:pPr marL="0" indent="0">
              <a:spcAft>
                <a:spcPts val="1600"/>
              </a:spcAft>
              <a:buNone/>
            </a:pPr>
            <a:r>
              <a:rPr lang="en-US" dirty="0"/>
              <a:t>Remember you can adjust your eraser size to get smaller or larger areas</a:t>
            </a:r>
          </a:p>
          <a:p>
            <a:pPr marL="0" indent="0">
              <a:spcAft>
                <a:spcPts val="1600"/>
              </a:spcAft>
              <a:buNone/>
            </a:pPr>
            <a:r>
              <a:rPr lang="en-US" dirty="0"/>
              <a:t>Foreground colors are also important:</a:t>
            </a:r>
          </a:p>
          <a:p>
            <a:pPr marL="0" indent="0">
              <a:spcAft>
                <a:spcPts val="1600"/>
              </a:spcAft>
              <a:buNone/>
            </a:pPr>
            <a:r>
              <a:rPr lang="en-US" dirty="0"/>
              <a:t>White = add to layer mask</a:t>
            </a:r>
          </a:p>
          <a:p>
            <a:pPr marL="0" indent="0">
              <a:spcAft>
                <a:spcPts val="1600"/>
              </a:spcAft>
              <a:buNone/>
            </a:pPr>
            <a:r>
              <a:rPr lang="en-US" dirty="0"/>
              <a:t>Black = subtract from layer mask</a:t>
            </a:r>
          </a:p>
        </p:txBody>
      </p:sp>
      <p:pic>
        <p:nvPicPr>
          <p:cNvPr id="6" name="Picture 5" descr="A close-up of a person&#10;&#10;Description automatically generated">
            <a:extLst>
              <a:ext uri="{FF2B5EF4-FFF2-40B4-BE49-F238E27FC236}">
                <a16:creationId xmlns:a16="http://schemas.microsoft.com/office/drawing/2014/main" id="{B21B0602-6B2C-0A05-F062-68E081E407E8}"/>
              </a:ext>
            </a:extLst>
          </p:cNvPr>
          <p:cNvPicPr>
            <a:picLocks noChangeAspect="1"/>
          </p:cNvPicPr>
          <p:nvPr/>
        </p:nvPicPr>
        <p:blipFill>
          <a:blip r:embed="rId3"/>
          <a:stretch>
            <a:fillRect/>
          </a:stretch>
        </p:blipFill>
        <p:spPr>
          <a:xfrm>
            <a:off x="4869874" y="1301700"/>
            <a:ext cx="6815104" cy="3268603"/>
          </a:xfrm>
          <a:prstGeom prst="rect">
            <a:avLst/>
          </a:prstGeom>
        </p:spPr>
      </p:pic>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15075914-9B77-1558-E42D-D254E6B2F3CF}"/>
                  </a:ext>
                </a:extLst>
              </p14:cNvPr>
              <p14:cNvContentPartPr/>
              <p14:nvPr/>
            </p14:nvContentPartPr>
            <p14:xfrm>
              <a:off x="4788943" y="4051793"/>
              <a:ext cx="344160" cy="249120"/>
            </p14:xfrm>
          </p:contentPart>
        </mc:Choice>
        <mc:Fallback>
          <p:pic>
            <p:nvPicPr>
              <p:cNvPr id="8" name="Ink 7">
                <a:extLst>
                  <a:ext uri="{FF2B5EF4-FFF2-40B4-BE49-F238E27FC236}">
                    <a16:creationId xmlns:a16="http://schemas.microsoft.com/office/drawing/2014/main" id="{15075914-9B77-1558-E42D-D254E6B2F3CF}"/>
                  </a:ext>
                </a:extLst>
              </p:cNvPr>
              <p:cNvPicPr/>
              <p:nvPr/>
            </p:nvPicPr>
            <p:blipFill>
              <a:blip r:embed="rId5"/>
              <a:stretch>
                <a:fillRect/>
              </a:stretch>
            </p:blipFill>
            <p:spPr>
              <a:xfrm>
                <a:off x="4780303" y="4042793"/>
                <a:ext cx="361800" cy="266760"/>
              </a:xfrm>
              <a:prstGeom prst="rect">
                <a:avLst/>
              </a:prstGeom>
            </p:spPr>
          </p:pic>
        </mc:Fallback>
      </mc:AlternateContent>
      <p:sp>
        <p:nvSpPr>
          <p:cNvPr id="9" name="TextBox 8">
            <a:extLst>
              <a:ext uri="{FF2B5EF4-FFF2-40B4-BE49-F238E27FC236}">
                <a16:creationId xmlns:a16="http://schemas.microsoft.com/office/drawing/2014/main" id="{CCC5C861-583A-8502-0E9C-6C561953C870}"/>
              </a:ext>
            </a:extLst>
          </p:cNvPr>
          <p:cNvSpPr txBox="1"/>
          <p:nvPr/>
        </p:nvSpPr>
        <p:spPr>
          <a:xfrm>
            <a:off x="4869875" y="4613165"/>
            <a:ext cx="6815104" cy="523220"/>
          </a:xfrm>
          <a:prstGeom prst="rect">
            <a:avLst/>
          </a:prstGeom>
          <a:noFill/>
        </p:spPr>
        <p:txBody>
          <a:bodyPr wrap="square" rtlCol="0">
            <a:spAutoFit/>
          </a:bodyPr>
          <a:lstStyle/>
          <a:p>
            <a:r>
              <a:rPr lang="en-US" sz="1400" b="1" dirty="0">
                <a:solidFill>
                  <a:schemeClr val="accent6"/>
                </a:solidFill>
              </a:rPr>
              <a:t>This is adding to the layer mask, meaning it’s revealing more of the ribbon and obscuring the portrait</a:t>
            </a:r>
          </a:p>
        </p:txBody>
      </p:sp>
      <p:pic>
        <p:nvPicPr>
          <p:cNvPr id="11" name="Picture 10" descr="A screenshot of a computer&#10;&#10;Description automatically generated">
            <a:extLst>
              <a:ext uri="{FF2B5EF4-FFF2-40B4-BE49-F238E27FC236}">
                <a16:creationId xmlns:a16="http://schemas.microsoft.com/office/drawing/2014/main" id="{FA191BFE-55F8-67B1-4DC7-69AC4E03C9AB}"/>
              </a:ext>
            </a:extLst>
          </p:cNvPr>
          <p:cNvPicPr>
            <a:picLocks noChangeAspect="1"/>
          </p:cNvPicPr>
          <p:nvPr/>
        </p:nvPicPr>
        <p:blipFill>
          <a:blip r:embed="rId6"/>
          <a:stretch>
            <a:fillRect/>
          </a:stretch>
        </p:blipFill>
        <p:spPr>
          <a:xfrm>
            <a:off x="4860042" y="5306548"/>
            <a:ext cx="406400" cy="406400"/>
          </a:xfrm>
          <a:prstGeom prst="rect">
            <a:avLst/>
          </a:prstGeom>
        </p:spPr>
      </p:pic>
      <p:sp>
        <p:nvSpPr>
          <p:cNvPr id="12" name="TextBox 11">
            <a:extLst>
              <a:ext uri="{FF2B5EF4-FFF2-40B4-BE49-F238E27FC236}">
                <a16:creationId xmlns:a16="http://schemas.microsoft.com/office/drawing/2014/main" id="{9AE057AD-2961-0945-D0E1-EEA7FB9D7F2D}"/>
              </a:ext>
            </a:extLst>
          </p:cNvPr>
          <p:cNvSpPr txBox="1"/>
          <p:nvPr/>
        </p:nvSpPr>
        <p:spPr>
          <a:xfrm>
            <a:off x="5324125" y="5306548"/>
            <a:ext cx="5330110" cy="954107"/>
          </a:xfrm>
          <a:prstGeom prst="rect">
            <a:avLst/>
          </a:prstGeom>
          <a:noFill/>
        </p:spPr>
        <p:txBody>
          <a:bodyPr wrap="square" rtlCol="0">
            <a:spAutoFit/>
          </a:bodyPr>
          <a:lstStyle/>
          <a:p>
            <a:r>
              <a:rPr lang="en-US" sz="1400" b="1" dirty="0">
                <a:solidFill>
                  <a:schemeClr val="accent6"/>
                </a:solidFill>
              </a:rPr>
              <a:t>If you had black as the foreground it would subtract from the layer mask showing more of the portrait. This is useful in case you erase too much of like his shirt or face and need to bring it back in</a:t>
            </a:r>
          </a:p>
        </p:txBody>
      </p:sp>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8382D8F5-7EDE-D21A-F929-053EDF7A28CC}"/>
                  </a:ext>
                </a:extLst>
              </p14:cNvPr>
              <p14:cNvContentPartPr/>
              <p14:nvPr/>
            </p14:nvContentPartPr>
            <p14:xfrm>
              <a:off x="10526065" y="2527793"/>
              <a:ext cx="344160" cy="249120"/>
            </p14:xfrm>
          </p:contentPart>
        </mc:Choice>
        <mc:Fallback>
          <p:pic>
            <p:nvPicPr>
              <p:cNvPr id="13" name="Ink 12">
                <a:extLst>
                  <a:ext uri="{FF2B5EF4-FFF2-40B4-BE49-F238E27FC236}">
                    <a16:creationId xmlns:a16="http://schemas.microsoft.com/office/drawing/2014/main" id="{8382D8F5-7EDE-D21A-F929-053EDF7A28CC}"/>
                  </a:ext>
                </a:extLst>
              </p:cNvPr>
              <p:cNvPicPr/>
              <p:nvPr/>
            </p:nvPicPr>
            <p:blipFill>
              <a:blip r:embed="rId5"/>
              <a:stretch>
                <a:fillRect/>
              </a:stretch>
            </p:blipFill>
            <p:spPr>
              <a:xfrm>
                <a:off x="10517425" y="2518793"/>
                <a:ext cx="361800" cy="266760"/>
              </a:xfrm>
              <a:prstGeom prst="rect">
                <a:avLst/>
              </a:prstGeom>
            </p:spPr>
          </p:pic>
        </mc:Fallback>
      </mc:AlternateContent>
      <p:sp>
        <p:nvSpPr>
          <p:cNvPr id="14" name="TextBox 13">
            <a:extLst>
              <a:ext uri="{FF2B5EF4-FFF2-40B4-BE49-F238E27FC236}">
                <a16:creationId xmlns:a16="http://schemas.microsoft.com/office/drawing/2014/main" id="{E41DB745-1598-DF20-E4C3-94D4878C7F24}"/>
              </a:ext>
            </a:extLst>
          </p:cNvPr>
          <p:cNvSpPr txBox="1"/>
          <p:nvPr/>
        </p:nvSpPr>
        <p:spPr>
          <a:xfrm>
            <a:off x="10254455" y="3004775"/>
            <a:ext cx="959876" cy="553998"/>
          </a:xfrm>
          <a:prstGeom prst="rect">
            <a:avLst/>
          </a:prstGeom>
          <a:noFill/>
        </p:spPr>
        <p:txBody>
          <a:bodyPr wrap="square" rtlCol="0">
            <a:spAutoFit/>
          </a:bodyPr>
          <a:lstStyle/>
          <a:p>
            <a:r>
              <a:rPr lang="en-US" sz="1000" b="1" dirty="0">
                <a:solidFill>
                  <a:schemeClr val="accent6"/>
                </a:solidFill>
              </a:rPr>
              <a:t>Make sure this is selected</a:t>
            </a:r>
          </a:p>
        </p:txBody>
      </p:sp>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FA4074DC-4601-4B2A-9A40-6599C0012462}"/>
                  </a:ext>
                </a:extLst>
              </p14:cNvPr>
              <p14:cNvContentPartPr/>
              <p14:nvPr/>
            </p14:nvContentPartPr>
            <p14:xfrm>
              <a:off x="4788943" y="2696753"/>
              <a:ext cx="344160" cy="249120"/>
            </p14:xfrm>
          </p:contentPart>
        </mc:Choice>
        <mc:Fallback>
          <p:pic>
            <p:nvPicPr>
              <p:cNvPr id="15" name="Ink 14">
                <a:extLst>
                  <a:ext uri="{FF2B5EF4-FFF2-40B4-BE49-F238E27FC236}">
                    <a16:creationId xmlns:a16="http://schemas.microsoft.com/office/drawing/2014/main" id="{FA4074DC-4601-4B2A-9A40-6599C0012462}"/>
                  </a:ext>
                </a:extLst>
              </p:cNvPr>
              <p:cNvPicPr/>
              <p:nvPr/>
            </p:nvPicPr>
            <p:blipFill>
              <a:blip r:embed="rId5"/>
              <a:stretch>
                <a:fillRect/>
              </a:stretch>
            </p:blipFill>
            <p:spPr>
              <a:xfrm>
                <a:off x="4780303" y="2687753"/>
                <a:ext cx="361800" cy="266760"/>
              </a:xfrm>
              <a:prstGeom prst="rect">
                <a:avLst/>
              </a:prstGeom>
            </p:spPr>
          </p:pic>
        </mc:Fallback>
      </mc:AlternateContent>
    </p:spTree>
    <p:extLst>
      <p:ext uri="{BB962C8B-B14F-4D97-AF65-F5344CB8AC3E}">
        <p14:creationId xmlns:p14="http://schemas.microsoft.com/office/powerpoint/2010/main" val="26208267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6. Setting up for the overlap</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7</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3878696" cy="4970010"/>
          </a:xfrm>
        </p:spPr>
        <p:txBody>
          <a:bodyPr/>
          <a:lstStyle/>
          <a:p>
            <a:pPr marL="0" indent="0">
              <a:spcAft>
                <a:spcPts val="1600"/>
              </a:spcAft>
              <a:buNone/>
            </a:pPr>
            <a:r>
              <a:rPr lang="en-US" dirty="0"/>
              <a:t>Now we’re going to tackle the part of the ribbon that will overlap in front of the subject</a:t>
            </a:r>
          </a:p>
          <a:p>
            <a:pPr marL="0" indent="0">
              <a:spcAft>
                <a:spcPts val="1600"/>
              </a:spcAft>
              <a:buNone/>
            </a:pPr>
            <a:r>
              <a:rPr lang="en-US" dirty="0"/>
              <a:t>First select the ribbon and copy and paste special &gt; paste in place </a:t>
            </a:r>
          </a:p>
          <a:p>
            <a:pPr marL="0" indent="0">
              <a:spcAft>
                <a:spcPts val="1600"/>
              </a:spcAft>
              <a:buNone/>
            </a:pPr>
            <a:r>
              <a:rPr lang="en-US" dirty="0"/>
              <a:t>Make sure newly pasted ribbon is in front of the subject in the layers panel</a:t>
            </a:r>
          </a:p>
        </p:txBody>
      </p:sp>
      <p:pic>
        <p:nvPicPr>
          <p:cNvPr id="7" name="Picture 6" descr="A person with a blue ribbon&#10;&#10;Description automatically generated">
            <a:extLst>
              <a:ext uri="{FF2B5EF4-FFF2-40B4-BE49-F238E27FC236}">
                <a16:creationId xmlns:a16="http://schemas.microsoft.com/office/drawing/2014/main" id="{5F4C8DB1-F0F5-28BF-07F5-71744CE00E60}"/>
              </a:ext>
            </a:extLst>
          </p:cNvPr>
          <p:cNvPicPr>
            <a:picLocks noChangeAspect="1"/>
          </p:cNvPicPr>
          <p:nvPr/>
        </p:nvPicPr>
        <p:blipFill>
          <a:blip r:embed="rId3"/>
          <a:stretch>
            <a:fillRect/>
          </a:stretch>
        </p:blipFill>
        <p:spPr>
          <a:xfrm>
            <a:off x="4881168" y="1343531"/>
            <a:ext cx="6568486" cy="4783790"/>
          </a:xfrm>
          <a:prstGeom prst="rect">
            <a:avLst/>
          </a:prstGeom>
        </p:spPr>
      </p:pic>
    </p:spTree>
    <p:extLst>
      <p:ext uri="{BB962C8B-B14F-4D97-AF65-F5344CB8AC3E}">
        <p14:creationId xmlns:p14="http://schemas.microsoft.com/office/powerpoint/2010/main" val="24543022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7. Mask the overlap</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8</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3878696" cy="4970010"/>
          </a:xfrm>
        </p:spPr>
        <p:txBody>
          <a:bodyPr/>
          <a:lstStyle/>
          <a:p>
            <a:pPr marL="0" indent="0">
              <a:spcAft>
                <a:spcPts val="1600"/>
              </a:spcAft>
              <a:buNone/>
            </a:pPr>
            <a:r>
              <a:rPr lang="en-US" dirty="0"/>
              <a:t>Like how we did this in step 4 we want to mask the portion of the ribbon that will be overlapping </a:t>
            </a:r>
          </a:p>
          <a:p>
            <a:pPr marL="0" indent="0">
              <a:spcAft>
                <a:spcPts val="1600"/>
              </a:spcAft>
              <a:buNone/>
            </a:pPr>
            <a:r>
              <a:rPr lang="en-US" dirty="0"/>
              <a:t>With the new instance of the ribbon selected use the quick select tool to select the part of the ribbon that will overlap</a:t>
            </a:r>
          </a:p>
          <a:p>
            <a:pPr marL="0" indent="0">
              <a:spcAft>
                <a:spcPts val="1600"/>
              </a:spcAft>
              <a:buNone/>
            </a:pPr>
            <a:r>
              <a:rPr lang="en-US" dirty="0"/>
              <a:t>Then select ‘layer mask’ in the bottom of the layers panel</a:t>
            </a:r>
          </a:p>
        </p:txBody>
      </p:sp>
      <p:pic>
        <p:nvPicPr>
          <p:cNvPr id="6" name="Picture 5" descr="A person wearing a tie and stethoscope&#10;&#10;Description automatically generated">
            <a:extLst>
              <a:ext uri="{FF2B5EF4-FFF2-40B4-BE49-F238E27FC236}">
                <a16:creationId xmlns:a16="http://schemas.microsoft.com/office/drawing/2014/main" id="{7FABF830-08B4-E722-3440-FA5AF91D287E}"/>
              </a:ext>
            </a:extLst>
          </p:cNvPr>
          <p:cNvPicPr>
            <a:picLocks noChangeAspect="1"/>
          </p:cNvPicPr>
          <p:nvPr/>
        </p:nvPicPr>
        <p:blipFill>
          <a:blip r:embed="rId3"/>
          <a:stretch>
            <a:fillRect/>
          </a:stretch>
        </p:blipFill>
        <p:spPr>
          <a:xfrm>
            <a:off x="4911836" y="1499616"/>
            <a:ext cx="7097731" cy="4454294"/>
          </a:xfrm>
          <a:prstGeom prst="rect">
            <a:avLst/>
          </a:prstGeom>
        </p:spPr>
      </p:pic>
      <p:pic>
        <p:nvPicPr>
          <p:cNvPr id="8" name="Picture 7" descr="A close up of a screen&#10;&#10;Description automatically generated">
            <a:extLst>
              <a:ext uri="{FF2B5EF4-FFF2-40B4-BE49-F238E27FC236}">
                <a16:creationId xmlns:a16="http://schemas.microsoft.com/office/drawing/2014/main" id="{70D663B9-224C-FD81-1257-32F61169725F}"/>
              </a:ext>
            </a:extLst>
          </p:cNvPr>
          <p:cNvPicPr>
            <a:picLocks noChangeAspect="1"/>
          </p:cNvPicPr>
          <p:nvPr/>
        </p:nvPicPr>
        <p:blipFill>
          <a:blip r:embed="rId4"/>
          <a:stretch>
            <a:fillRect/>
          </a:stretch>
        </p:blipFill>
        <p:spPr>
          <a:xfrm>
            <a:off x="5461000" y="726259"/>
            <a:ext cx="635000" cy="1231900"/>
          </a:xfrm>
          <a:prstGeom prst="rect">
            <a:avLst/>
          </a:prstGeom>
        </p:spPr>
      </p:pic>
      <p:sp>
        <p:nvSpPr>
          <p:cNvPr id="9" name="TextBox 8">
            <a:extLst>
              <a:ext uri="{FF2B5EF4-FFF2-40B4-BE49-F238E27FC236}">
                <a16:creationId xmlns:a16="http://schemas.microsoft.com/office/drawing/2014/main" id="{E5A4FB82-8A8F-5233-8806-5E9F0945EDD0}"/>
              </a:ext>
            </a:extLst>
          </p:cNvPr>
          <p:cNvSpPr txBox="1"/>
          <p:nvPr/>
        </p:nvSpPr>
        <p:spPr>
          <a:xfrm>
            <a:off x="6165455" y="1188321"/>
            <a:ext cx="1614545" cy="307777"/>
          </a:xfrm>
          <a:prstGeom prst="rect">
            <a:avLst/>
          </a:prstGeom>
          <a:noFill/>
        </p:spPr>
        <p:txBody>
          <a:bodyPr wrap="none" rtlCol="0">
            <a:spAutoFit/>
          </a:bodyPr>
          <a:lstStyle/>
          <a:p>
            <a:r>
              <a:rPr lang="en-US" sz="1400" b="1" dirty="0">
                <a:solidFill>
                  <a:schemeClr val="accent6"/>
                </a:solidFill>
              </a:rPr>
              <a:t>Quick select tool</a:t>
            </a:r>
          </a:p>
        </p:txBody>
      </p:sp>
      <p:sp>
        <p:nvSpPr>
          <p:cNvPr id="10" name="TextBox 9">
            <a:extLst>
              <a:ext uri="{FF2B5EF4-FFF2-40B4-BE49-F238E27FC236}">
                <a16:creationId xmlns:a16="http://schemas.microsoft.com/office/drawing/2014/main" id="{5313F0AA-9FF6-CA3F-D0B2-79ABE894A604}"/>
              </a:ext>
            </a:extLst>
          </p:cNvPr>
          <p:cNvSpPr txBox="1"/>
          <p:nvPr/>
        </p:nvSpPr>
        <p:spPr>
          <a:xfrm>
            <a:off x="10038373" y="4568965"/>
            <a:ext cx="1646605" cy="307777"/>
          </a:xfrm>
          <a:prstGeom prst="rect">
            <a:avLst/>
          </a:prstGeom>
          <a:noFill/>
        </p:spPr>
        <p:txBody>
          <a:bodyPr wrap="none" rtlCol="0">
            <a:spAutoFit/>
          </a:bodyPr>
          <a:lstStyle/>
          <a:p>
            <a:r>
              <a:rPr lang="en-US" sz="1400" b="1" dirty="0">
                <a:solidFill>
                  <a:schemeClr val="accent6"/>
                </a:solidFill>
              </a:rPr>
              <a:t>Layer mask tools</a:t>
            </a:r>
          </a:p>
        </p:txBody>
      </p:sp>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C5E682D1-8B32-8C6A-269B-DBEB6F478513}"/>
                  </a:ext>
                </a:extLst>
              </p14:cNvPr>
              <p14:cNvContentPartPr/>
              <p14:nvPr/>
            </p14:nvContentPartPr>
            <p14:xfrm>
              <a:off x="10582697" y="5073013"/>
              <a:ext cx="172800" cy="153000"/>
            </p14:xfrm>
          </p:contentPart>
        </mc:Choice>
        <mc:Fallback>
          <p:pic>
            <p:nvPicPr>
              <p:cNvPr id="11" name="Ink 10">
                <a:extLst>
                  <a:ext uri="{FF2B5EF4-FFF2-40B4-BE49-F238E27FC236}">
                    <a16:creationId xmlns:a16="http://schemas.microsoft.com/office/drawing/2014/main" id="{C5E682D1-8B32-8C6A-269B-DBEB6F478513}"/>
                  </a:ext>
                </a:extLst>
              </p:cNvPr>
              <p:cNvPicPr/>
              <p:nvPr/>
            </p:nvPicPr>
            <p:blipFill>
              <a:blip r:embed="rId6"/>
              <a:stretch>
                <a:fillRect/>
              </a:stretch>
            </p:blipFill>
            <p:spPr>
              <a:xfrm>
                <a:off x="10573697" y="5064373"/>
                <a:ext cx="19044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BDFF8521-EC35-AA88-422C-DA33E5EFF8AC}"/>
                  </a:ext>
                </a:extLst>
              </p14:cNvPr>
              <p14:cNvContentPartPr/>
              <p14:nvPr/>
            </p14:nvContentPartPr>
            <p14:xfrm>
              <a:off x="10582697" y="2616395"/>
              <a:ext cx="341280" cy="175680"/>
            </p14:xfrm>
          </p:contentPart>
        </mc:Choice>
        <mc:Fallback>
          <p:pic>
            <p:nvPicPr>
              <p:cNvPr id="12" name="Ink 11">
                <a:extLst>
                  <a:ext uri="{FF2B5EF4-FFF2-40B4-BE49-F238E27FC236}">
                    <a16:creationId xmlns:a16="http://schemas.microsoft.com/office/drawing/2014/main" id="{BDFF8521-EC35-AA88-422C-DA33E5EFF8AC}"/>
                  </a:ext>
                </a:extLst>
              </p:cNvPr>
              <p:cNvPicPr/>
              <p:nvPr/>
            </p:nvPicPr>
            <p:blipFill>
              <a:blip r:embed="rId8"/>
              <a:stretch>
                <a:fillRect/>
              </a:stretch>
            </p:blipFill>
            <p:spPr>
              <a:xfrm>
                <a:off x="10573697" y="2607755"/>
                <a:ext cx="358920" cy="193320"/>
              </a:xfrm>
              <a:prstGeom prst="rect">
                <a:avLst/>
              </a:prstGeom>
            </p:spPr>
          </p:pic>
        </mc:Fallback>
      </mc:AlternateContent>
    </p:spTree>
    <p:extLst>
      <p:ext uri="{BB962C8B-B14F-4D97-AF65-F5344CB8AC3E}">
        <p14:creationId xmlns:p14="http://schemas.microsoft.com/office/powerpoint/2010/main" val="42569844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8BD-D757-DEFE-A987-C286D7DAC938}"/>
              </a:ext>
            </a:extLst>
          </p:cNvPr>
          <p:cNvSpPr>
            <a:spLocks noGrp="1"/>
          </p:cNvSpPr>
          <p:nvPr>
            <p:ph type="title"/>
          </p:nvPr>
        </p:nvSpPr>
        <p:spPr>
          <a:xfrm>
            <a:off x="499874" y="466491"/>
            <a:ext cx="9681295" cy="731520"/>
          </a:xfrm>
        </p:spPr>
        <p:txBody>
          <a:bodyPr/>
          <a:lstStyle/>
          <a:p>
            <a:r>
              <a:rPr lang="en-US" dirty="0"/>
              <a:t>8. Adding depth</a:t>
            </a:r>
          </a:p>
        </p:txBody>
      </p:sp>
      <p:sp>
        <p:nvSpPr>
          <p:cNvPr id="3" name="Slide Number Placeholder 2">
            <a:extLst>
              <a:ext uri="{FF2B5EF4-FFF2-40B4-BE49-F238E27FC236}">
                <a16:creationId xmlns:a16="http://schemas.microsoft.com/office/drawing/2014/main" id="{A892F1AB-98A1-AC8C-238F-D3649A57EF04}"/>
              </a:ext>
            </a:extLst>
          </p:cNvPr>
          <p:cNvSpPr>
            <a:spLocks noGrp="1"/>
          </p:cNvSpPr>
          <p:nvPr>
            <p:ph type="sldNum" sz="quarter" idx="12"/>
          </p:nvPr>
        </p:nvSpPr>
        <p:spPr/>
        <p:txBody>
          <a:bodyPr/>
          <a:lstStyle/>
          <a:p>
            <a:fld id="{90F9BDA0-AF0E-4BA8-B742-3B9C92A3E6FE}" type="slidenum">
              <a:rPr lang="en-US" smtClean="0"/>
              <a:t>9</a:t>
            </a:fld>
            <a:endParaRPr lang="en-US"/>
          </a:p>
        </p:txBody>
      </p:sp>
      <p:sp>
        <p:nvSpPr>
          <p:cNvPr id="4" name="Text Placeholder 3">
            <a:extLst>
              <a:ext uri="{FF2B5EF4-FFF2-40B4-BE49-F238E27FC236}">
                <a16:creationId xmlns:a16="http://schemas.microsoft.com/office/drawing/2014/main" id="{0DFCD970-79EA-4EC4-CE86-CC3557125204}"/>
              </a:ext>
            </a:extLst>
          </p:cNvPr>
          <p:cNvSpPr>
            <a:spLocks noGrp="1"/>
          </p:cNvSpPr>
          <p:nvPr>
            <p:ph type="body" sz="quarter" idx="13"/>
          </p:nvPr>
        </p:nvSpPr>
        <p:spPr>
          <a:xfrm>
            <a:off x="499874" y="1198011"/>
            <a:ext cx="3878696" cy="4970010"/>
          </a:xfrm>
        </p:spPr>
        <p:txBody>
          <a:bodyPr/>
          <a:lstStyle/>
          <a:p>
            <a:pPr marL="0" indent="0">
              <a:spcAft>
                <a:spcPts val="1600"/>
              </a:spcAft>
              <a:buNone/>
            </a:pPr>
            <a:r>
              <a:rPr lang="en-US" dirty="0"/>
              <a:t>Now we need to target that area of the portrait image underneath where the overlap is occurring to add some shadow and depth</a:t>
            </a:r>
          </a:p>
          <a:p>
            <a:pPr marL="0" indent="0">
              <a:spcAft>
                <a:spcPts val="1600"/>
              </a:spcAft>
              <a:buNone/>
            </a:pPr>
            <a:r>
              <a:rPr lang="en-US" dirty="0"/>
              <a:t>Copy and paste in place the portrait image and put it in a new group in the layers panel</a:t>
            </a:r>
          </a:p>
        </p:txBody>
      </p:sp>
      <p:pic>
        <p:nvPicPr>
          <p:cNvPr id="7" name="Picture 6" descr="A person with a stethoscope around his neck&#10;&#10;Description automatically generated">
            <a:extLst>
              <a:ext uri="{FF2B5EF4-FFF2-40B4-BE49-F238E27FC236}">
                <a16:creationId xmlns:a16="http://schemas.microsoft.com/office/drawing/2014/main" id="{FAE79A95-6834-D0EE-82CE-FD93956B19E9}"/>
              </a:ext>
            </a:extLst>
          </p:cNvPr>
          <p:cNvPicPr>
            <a:picLocks noChangeAspect="1"/>
          </p:cNvPicPr>
          <p:nvPr/>
        </p:nvPicPr>
        <p:blipFill>
          <a:blip r:embed="rId3"/>
          <a:stretch>
            <a:fillRect/>
          </a:stretch>
        </p:blipFill>
        <p:spPr>
          <a:xfrm>
            <a:off x="5110379" y="1198011"/>
            <a:ext cx="6339275" cy="4499972"/>
          </a:xfrm>
          <a:prstGeom prst="rect">
            <a:avLst/>
          </a:prstGeom>
        </p:spPr>
      </p:pic>
      <mc:AlternateContent xmlns:mc="http://schemas.openxmlformats.org/markup-compatibility/2006">
        <mc:Choice xmlns:p14="http://schemas.microsoft.com/office/powerpoint/2010/main" Requires="p14">
          <p:contentPart p14:bwMode="auto" r:id="rId4">
            <p14:nvContentPartPr>
              <p14:cNvPr id="14" name="Ink 13">
                <a:extLst>
                  <a:ext uri="{FF2B5EF4-FFF2-40B4-BE49-F238E27FC236}">
                    <a16:creationId xmlns:a16="http://schemas.microsoft.com/office/drawing/2014/main" id="{665BEF65-F381-88CF-B083-86E62E4E14E8}"/>
                  </a:ext>
                </a:extLst>
              </p14:cNvPr>
              <p14:cNvContentPartPr/>
              <p14:nvPr/>
            </p14:nvContentPartPr>
            <p14:xfrm>
              <a:off x="9626805" y="2571447"/>
              <a:ext cx="1501920" cy="358560"/>
            </p14:xfrm>
          </p:contentPart>
        </mc:Choice>
        <mc:Fallback>
          <p:pic>
            <p:nvPicPr>
              <p:cNvPr id="14" name="Ink 13">
                <a:extLst>
                  <a:ext uri="{FF2B5EF4-FFF2-40B4-BE49-F238E27FC236}">
                    <a16:creationId xmlns:a16="http://schemas.microsoft.com/office/drawing/2014/main" id="{665BEF65-F381-88CF-B083-86E62E4E14E8}"/>
                  </a:ext>
                </a:extLst>
              </p:cNvPr>
              <p:cNvPicPr/>
              <p:nvPr/>
            </p:nvPicPr>
            <p:blipFill>
              <a:blip r:embed="rId5"/>
              <a:stretch>
                <a:fillRect/>
              </a:stretch>
            </p:blipFill>
            <p:spPr>
              <a:xfrm>
                <a:off x="9617805" y="2562447"/>
                <a:ext cx="1519560" cy="376200"/>
              </a:xfrm>
              <a:prstGeom prst="rect">
                <a:avLst/>
              </a:prstGeom>
            </p:spPr>
          </p:pic>
        </mc:Fallback>
      </mc:AlternateContent>
    </p:spTree>
    <p:extLst>
      <p:ext uri="{BB962C8B-B14F-4D97-AF65-F5344CB8AC3E}">
        <p14:creationId xmlns:p14="http://schemas.microsoft.com/office/powerpoint/2010/main" val="27920665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theme/theme1.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42729</TotalTime>
  <Words>979</Words>
  <Application>Microsoft Macintosh PowerPoint</Application>
  <PresentationFormat>Widescreen</PresentationFormat>
  <Paragraphs>105</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Georgia</vt:lpstr>
      <vt:lpstr>System Font Regular</vt:lpstr>
      <vt:lpstr>Master Theme</vt:lpstr>
      <vt:lpstr>New ribbon how-to</vt:lpstr>
      <vt:lpstr>1. The set up</vt:lpstr>
      <vt:lpstr>2. Place image</vt:lpstr>
      <vt:lpstr>3. Mask image</vt:lpstr>
      <vt:lpstr>4. Place ribbon</vt:lpstr>
      <vt:lpstr>5. Clean up image layer mask</vt:lpstr>
      <vt:lpstr>6. Setting up for the overlap</vt:lpstr>
      <vt:lpstr>7. Mask the overlap</vt:lpstr>
      <vt:lpstr>8. Adding depth</vt:lpstr>
      <vt:lpstr>9. Adding depth (cont)</vt:lpstr>
      <vt:lpstr>10. Adding depth (cont)</vt:lpstr>
      <vt:lpstr>11. Adding depth (cont)</vt:lpstr>
      <vt:lpstr>12. Wrapping up</vt:lpstr>
      <vt:lpstr>13. Exporting files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Walters</dc:creator>
  <cp:lastModifiedBy>Deck, Grace</cp:lastModifiedBy>
  <cp:revision>527</cp:revision>
  <dcterms:created xsi:type="dcterms:W3CDTF">2020-04-04T18:38:29Z</dcterms:created>
  <dcterms:modified xsi:type="dcterms:W3CDTF">2024-03-25T16:26:09Z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8a73c85-e524-44a6-bd58-7df7ef87be8f_Enabled">
    <vt:lpwstr>true</vt:lpwstr>
  </property>
  <property fmtid="{D5CDD505-2E9C-101B-9397-08002B2CF9AE}" pid="3" name="MSIP_Label_a8a73c85-e524-44a6-bd58-7df7ef87be8f_SetDate">
    <vt:lpwstr>2023-01-03T20:26:04Z</vt:lpwstr>
  </property>
  <property fmtid="{D5CDD505-2E9C-101B-9397-08002B2CF9AE}" pid="4" name="MSIP_Label_a8a73c85-e524-44a6-bd58-7df7ef87be8f_Method">
    <vt:lpwstr>Standard</vt:lpwstr>
  </property>
  <property fmtid="{D5CDD505-2E9C-101B-9397-08002B2CF9AE}" pid="5" name="MSIP_Label_a8a73c85-e524-44a6-bd58-7df7ef87be8f_Name">
    <vt:lpwstr>Internal Label</vt:lpwstr>
  </property>
  <property fmtid="{D5CDD505-2E9C-101B-9397-08002B2CF9AE}" pid="6" name="MSIP_Label_a8a73c85-e524-44a6-bd58-7df7ef87be8f_SiteId">
    <vt:lpwstr>db05faca-c82a-4b9d-b9c5-0f64b6755421</vt:lpwstr>
  </property>
  <property fmtid="{D5CDD505-2E9C-101B-9397-08002B2CF9AE}" pid="7" name="MSIP_Label_a8a73c85-e524-44a6-bd58-7df7ef87be8f_ActionId">
    <vt:lpwstr>d15b2d8c-4403-441a-b5e7-6663c9139c32</vt:lpwstr>
  </property>
  <property fmtid="{D5CDD505-2E9C-101B-9397-08002B2CF9AE}" pid="8" name="MSIP_Label_a8a73c85-e524-44a6-bd58-7df7ef87be8f_ContentBits">
    <vt:lpwstr>0</vt:lpwstr>
  </property>
</Properties>
</file>