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4"/>
  </p:sldMasterIdLst>
  <p:notesMasterIdLst>
    <p:notesMasterId r:id="rId40"/>
  </p:notesMasterIdLst>
  <p:handoutMasterIdLst>
    <p:handoutMasterId r:id="rId41"/>
  </p:handoutMasterIdLst>
  <p:sldIdLst>
    <p:sldId id="431" r:id="rId5"/>
    <p:sldId id="2147470614" r:id="rId6"/>
    <p:sldId id="2147470613" r:id="rId7"/>
    <p:sldId id="2147470617" r:id="rId8"/>
    <p:sldId id="2147470616" r:id="rId9"/>
    <p:sldId id="509" r:id="rId10"/>
    <p:sldId id="2147470611" r:id="rId11"/>
    <p:sldId id="2147470621" r:id="rId12"/>
    <p:sldId id="2147470612" r:id="rId13"/>
    <p:sldId id="2147470615" r:id="rId14"/>
    <p:sldId id="2147470627" r:id="rId15"/>
    <p:sldId id="2147470628" r:id="rId16"/>
    <p:sldId id="2147470629" r:id="rId17"/>
    <p:sldId id="2147470588" r:id="rId18"/>
    <p:sldId id="2147470625" r:id="rId19"/>
    <p:sldId id="2147470639" r:id="rId20"/>
    <p:sldId id="2147470624" r:id="rId21"/>
    <p:sldId id="2147470618" r:id="rId22"/>
    <p:sldId id="2147470619" r:id="rId23"/>
    <p:sldId id="2147470632" r:id="rId24"/>
    <p:sldId id="2147470620" r:id="rId25"/>
    <p:sldId id="2147470626" r:id="rId26"/>
    <p:sldId id="2147470599" r:id="rId27"/>
    <p:sldId id="2147470640" r:id="rId28"/>
    <p:sldId id="2147470631" r:id="rId29"/>
    <p:sldId id="2147470630" r:id="rId30"/>
    <p:sldId id="2147470633" r:id="rId31"/>
    <p:sldId id="2147470635" r:id="rId32"/>
    <p:sldId id="2147470636" r:id="rId33"/>
    <p:sldId id="2147470634" r:id="rId34"/>
    <p:sldId id="2147470607" r:id="rId35"/>
    <p:sldId id="2147470637" r:id="rId36"/>
    <p:sldId id="2147470638" r:id="rId37"/>
    <p:sldId id="2147470622" r:id="rId38"/>
    <p:sldId id="2147470623" r:id="rId3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id="{EFA9B18D-9C9C-4538-B695-5CE34E0522C9}">
          <p14:sldIdLst>
            <p14:sldId id="431"/>
            <p14:sldId id="2147470614"/>
            <p14:sldId id="2147470613"/>
            <p14:sldId id="2147470617"/>
            <p14:sldId id="2147470616"/>
            <p14:sldId id="509"/>
            <p14:sldId id="2147470611"/>
            <p14:sldId id="2147470621"/>
            <p14:sldId id="2147470612"/>
            <p14:sldId id="2147470615"/>
            <p14:sldId id="2147470627"/>
            <p14:sldId id="2147470628"/>
            <p14:sldId id="2147470629"/>
            <p14:sldId id="2147470588"/>
            <p14:sldId id="2147470625"/>
            <p14:sldId id="2147470639"/>
            <p14:sldId id="2147470624"/>
            <p14:sldId id="2147470618"/>
            <p14:sldId id="2147470619"/>
            <p14:sldId id="2147470632"/>
            <p14:sldId id="2147470620"/>
            <p14:sldId id="2147470626"/>
            <p14:sldId id="2147470599"/>
            <p14:sldId id="2147470640"/>
            <p14:sldId id="2147470631"/>
            <p14:sldId id="2147470630"/>
            <p14:sldId id="2147470633"/>
            <p14:sldId id="2147470635"/>
            <p14:sldId id="2147470636"/>
            <p14:sldId id="2147470634"/>
            <p14:sldId id="2147470607"/>
            <p14:sldId id="2147470637"/>
            <p14:sldId id="2147470638"/>
            <p14:sldId id="2147470622"/>
            <p14:sldId id="2147470623"/>
          </p14:sldIdLst>
        </p14:section>
      </p14:sectionLst>
    </p:ext>
    <p:ext uri="{EFAFB233-063F-42B5-8137-9DF3F51BA10A}">
      <p15:sldGuideLst xmlns:p15="http://schemas.microsoft.com/office/powerpoint/2012/main">
        <p15:guide id="2" pos="2880">
          <p15:clr>
            <a:srgbClr val="A4A3A4"/>
          </p15:clr>
        </p15:guide>
        <p15:guide id="3" orient="horz" pos="2532" userDrawn="1">
          <p15:clr>
            <a:srgbClr val="A4A3A4"/>
          </p15:clr>
        </p15:guide>
        <p15:guide id="4" orient="horz" pos="9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Liisa Turan-Walters" initials="LT" lastIdx="1" clrIdx="1">
    <p:extLst>
      <p:ext uri="{19B8F6BF-5375-455C-9EA6-DF929625EA0E}">
        <p15:presenceInfo xmlns:p15="http://schemas.microsoft.com/office/powerpoint/2012/main" userId="S::liituran@publicisgroupe.net::e3a04ddb-12ea-4799-8db6-07d4ec8fe7d7" providerId="AD"/>
      </p:ext>
    </p:extLst>
  </p:cmAuthor>
  <p:cmAuthor id="3" name="Euerle, Brooke R" initials="EBR" lastIdx="15" clrIdx="2">
    <p:extLst>
      <p:ext uri="{19B8F6BF-5375-455C-9EA6-DF929625EA0E}">
        <p15:presenceInfo xmlns:p15="http://schemas.microsoft.com/office/powerpoint/2012/main" userId="S::brooke.euerle@uhc.com::afd01bb2-0813-4b80-a7bb-e03db370bbcf" providerId="AD"/>
      </p:ext>
    </p:extLst>
  </p:cmAuthor>
  <p:cmAuthor id="4" name="Hassan, Ronya" initials="HR" lastIdx="1" clrIdx="3">
    <p:extLst>
      <p:ext uri="{19B8F6BF-5375-455C-9EA6-DF929625EA0E}">
        <p15:presenceInfo xmlns:p15="http://schemas.microsoft.com/office/powerpoint/2012/main" userId="S::ronya.hassan@uhc.com::9494b78c-0c62-42cd-ab6f-7ac5a3101f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8FC"/>
    <a:srgbClr val="D64600"/>
    <a:srgbClr val="196ECF"/>
    <a:srgbClr val="D84452"/>
    <a:srgbClr val="EAEBEB"/>
    <a:srgbClr val="00D050"/>
    <a:srgbClr val="CCF2F7"/>
    <a:srgbClr val="F2BC00"/>
    <a:srgbClr val="DB17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55C99F-0BA0-9A47-AE7D-4B16BF380C56}" v="1" dt="2025-04-09T20:08:58.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1"/>
    <p:restoredTop sz="92351"/>
  </p:normalViewPr>
  <p:slideViewPr>
    <p:cSldViewPr snapToGrid="0">
      <p:cViewPr varScale="1">
        <p:scale>
          <a:sx n="112" d="100"/>
          <a:sy n="112" d="100"/>
        </p:scale>
        <p:origin x="1456" y="176"/>
      </p:cViewPr>
      <p:guideLst>
        <p:guide pos="2880"/>
        <p:guide orient="horz" pos="2532"/>
        <p:guide orient="horz" pos="911"/>
      </p:guideLst>
    </p:cSldViewPr>
  </p:slideViewPr>
  <p:notesTextViewPr>
    <p:cViewPr>
      <p:scale>
        <a:sx n="20" d="100"/>
        <a:sy n="2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ck, Grace" userId="8333ed12-cec0-4e4a-bb03-cbd6e5c0bfc8" providerId="ADAL" clId="{3849C5C5-909B-9A46-BAE5-BD69E98D2B07}"/>
    <pc:docChg chg="undo custSel addSld delSld modSld delSection modSection">
      <pc:chgData name="Deck, Grace" userId="8333ed12-cec0-4e4a-bb03-cbd6e5c0bfc8" providerId="ADAL" clId="{3849C5C5-909B-9A46-BAE5-BD69E98D2B07}" dt="2022-11-01T23:15:03.943" v="3435" actId="14826"/>
      <pc:docMkLst>
        <pc:docMk/>
      </pc:docMkLst>
      <pc:sldChg chg="modSp mod">
        <pc:chgData name="Deck, Grace" userId="8333ed12-cec0-4e4a-bb03-cbd6e5c0bfc8" providerId="ADAL" clId="{3849C5C5-909B-9A46-BAE5-BD69E98D2B07}" dt="2022-10-26T14:23:51.207" v="3376" actId="1076"/>
        <pc:sldMkLst>
          <pc:docMk/>
          <pc:sldMk cId="3397497120" sldId="431"/>
        </pc:sldMkLst>
      </pc:sldChg>
      <pc:sldChg chg="del">
        <pc:chgData name="Deck, Grace" userId="8333ed12-cec0-4e4a-bb03-cbd6e5c0bfc8" providerId="ADAL" clId="{3849C5C5-909B-9A46-BAE5-BD69E98D2B07}" dt="2022-10-25T17:11:12.276" v="60" actId="2696"/>
        <pc:sldMkLst>
          <pc:docMk/>
          <pc:sldMk cId="1774084366" sldId="443"/>
        </pc:sldMkLst>
      </pc:sldChg>
      <pc:sldChg chg="del">
        <pc:chgData name="Deck, Grace" userId="8333ed12-cec0-4e4a-bb03-cbd6e5c0bfc8" providerId="ADAL" clId="{3849C5C5-909B-9A46-BAE5-BD69E98D2B07}" dt="2022-10-25T17:11:12.276" v="60" actId="2696"/>
        <pc:sldMkLst>
          <pc:docMk/>
          <pc:sldMk cId="317943485" sldId="474"/>
        </pc:sldMkLst>
      </pc:sldChg>
      <pc:sldChg chg="modSp mod">
        <pc:chgData name="Deck, Grace" userId="8333ed12-cec0-4e4a-bb03-cbd6e5c0bfc8" providerId="ADAL" clId="{3849C5C5-909B-9A46-BAE5-BD69E98D2B07}" dt="2022-10-25T17:11:02.903" v="55" actId="20577"/>
        <pc:sldMkLst>
          <pc:docMk/>
          <pc:sldMk cId="3002208397" sldId="509"/>
        </pc:sldMkLst>
      </pc:sldChg>
      <pc:sldChg chg="del">
        <pc:chgData name="Deck, Grace" userId="8333ed12-cec0-4e4a-bb03-cbd6e5c0bfc8" providerId="ADAL" clId="{3849C5C5-909B-9A46-BAE5-BD69E98D2B07}" dt="2022-10-25T17:11:12.276" v="60" actId="2696"/>
        <pc:sldMkLst>
          <pc:docMk/>
          <pc:sldMk cId="3590494884" sldId="510"/>
        </pc:sldMkLst>
      </pc:sldChg>
      <pc:sldChg chg="del">
        <pc:chgData name="Deck, Grace" userId="8333ed12-cec0-4e4a-bb03-cbd6e5c0bfc8" providerId="ADAL" clId="{3849C5C5-909B-9A46-BAE5-BD69E98D2B07}" dt="2022-10-25T17:11:12.276" v="60" actId="2696"/>
        <pc:sldMkLst>
          <pc:docMk/>
          <pc:sldMk cId="244016030" sldId="511"/>
        </pc:sldMkLst>
      </pc:sldChg>
      <pc:sldChg chg="del">
        <pc:chgData name="Deck, Grace" userId="8333ed12-cec0-4e4a-bb03-cbd6e5c0bfc8" providerId="ADAL" clId="{3849C5C5-909B-9A46-BAE5-BD69E98D2B07}" dt="2022-10-25T17:11:12.276" v="60" actId="2696"/>
        <pc:sldMkLst>
          <pc:docMk/>
          <pc:sldMk cId="3699334783" sldId="513"/>
        </pc:sldMkLst>
      </pc:sldChg>
      <pc:sldChg chg="del">
        <pc:chgData name="Deck, Grace" userId="8333ed12-cec0-4e4a-bb03-cbd6e5c0bfc8" providerId="ADAL" clId="{3849C5C5-909B-9A46-BAE5-BD69E98D2B07}" dt="2022-10-25T17:11:12.276" v="60" actId="2696"/>
        <pc:sldMkLst>
          <pc:docMk/>
          <pc:sldMk cId="453616373" sldId="514"/>
        </pc:sldMkLst>
      </pc:sldChg>
      <pc:sldChg chg="del">
        <pc:chgData name="Deck, Grace" userId="8333ed12-cec0-4e4a-bb03-cbd6e5c0bfc8" providerId="ADAL" clId="{3849C5C5-909B-9A46-BAE5-BD69E98D2B07}" dt="2022-10-25T17:11:12.276" v="60" actId="2696"/>
        <pc:sldMkLst>
          <pc:docMk/>
          <pc:sldMk cId="1678501710" sldId="519"/>
        </pc:sldMkLst>
      </pc:sldChg>
      <pc:sldChg chg="del">
        <pc:chgData name="Deck, Grace" userId="8333ed12-cec0-4e4a-bb03-cbd6e5c0bfc8" providerId="ADAL" clId="{3849C5C5-909B-9A46-BAE5-BD69E98D2B07}" dt="2022-10-25T17:11:12.276" v="60" actId="2696"/>
        <pc:sldMkLst>
          <pc:docMk/>
          <pc:sldMk cId="3001983772" sldId="520"/>
        </pc:sldMkLst>
      </pc:sldChg>
      <pc:sldChg chg="del">
        <pc:chgData name="Deck, Grace" userId="8333ed12-cec0-4e4a-bb03-cbd6e5c0bfc8" providerId="ADAL" clId="{3849C5C5-909B-9A46-BAE5-BD69E98D2B07}" dt="2022-10-25T17:11:12.276" v="60" actId="2696"/>
        <pc:sldMkLst>
          <pc:docMk/>
          <pc:sldMk cId="2056487799" sldId="523"/>
        </pc:sldMkLst>
      </pc:sldChg>
      <pc:sldChg chg="del">
        <pc:chgData name="Deck, Grace" userId="8333ed12-cec0-4e4a-bb03-cbd6e5c0bfc8" providerId="ADAL" clId="{3849C5C5-909B-9A46-BAE5-BD69E98D2B07}" dt="2022-10-25T17:11:12.276" v="60" actId="2696"/>
        <pc:sldMkLst>
          <pc:docMk/>
          <pc:sldMk cId="2132235971" sldId="524"/>
        </pc:sldMkLst>
      </pc:sldChg>
      <pc:sldChg chg="del">
        <pc:chgData name="Deck, Grace" userId="8333ed12-cec0-4e4a-bb03-cbd6e5c0bfc8" providerId="ADAL" clId="{3849C5C5-909B-9A46-BAE5-BD69E98D2B07}" dt="2022-10-25T17:11:12.276" v="60" actId="2696"/>
        <pc:sldMkLst>
          <pc:docMk/>
          <pc:sldMk cId="2906444087" sldId="525"/>
        </pc:sldMkLst>
      </pc:sldChg>
      <pc:sldChg chg="del">
        <pc:chgData name="Deck, Grace" userId="8333ed12-cec0-4e4a-bb03-cbd6e5c0bfc8" providerId="ADAL" clId="{3849C5C5-909B-9A46-BAE5-BD69E98D2B07}" dt="2022-10-25T17:11:12.276" v="60" actId="2696"/>
        <pc:sldMkLst>
          <pc:docMk/>
          <pc:sldMk cId="3573074662" sldId="526"/>
        </pc:sldMkLst>
      </pc:sldChg>
      <pc:sldChg chg="del">
        <pc:chgData name="Deck, Grace" userId="8333ed12-cec0-4e4a-bb03-cbd6e5c0bfc8" providerId="ADAL" clId="{3849C5C5-909B-9A46-BAE5-BD69E98D2B07}" dt="2022-10-25T17:11:12.276" v="60" actId="2696"/>
        <pc:sldMkLst>
          <pc:docMk/>
          <pc:sldMk cId="4239004060" sldId="527"/>
        </pc:sldMkLst>
      </pc:sldChg>
      <pc:sldChg chg="del">
        <pc:chgData name="Deck, Grace" userId="8333ed12-cec0-4e4a-bb03-cbd6e5c0bfc8" providerId="ADAL" clId="{3849C5C5-909B-9A46-BAE5-BD69E98D2B07}" dt="2022-10-25T17:11:12.276" v="60" actId="2696"/>
        <pc:sldMkLst>
          <pc:docMk/>
          <pc:sldMk cId="1126894048" sldId="528"/>
        </pc:sldMkLst>
      </pc:sldChg>
      <pc:sldChg chg="del">
        <pc:chgData name="Deck, Grace" userId="8333ed12-cec0-4e4a-bb03-cbd6e5c0bfc8" providerId="ADAL" clId="{3849C5C5-909B-9A46-BAE5-BD69E98D2B07}" dt="2022-10-25T17:11:12.276" v="60" actId="2696"/>
        <pc:sldMkLst>
          <pc:docMk/>
          <pc:sldMk cId="2812484539" sldId="529"/>
        </pc:sldMkLst>
      </pc:sldChg>
      <pc:sldChg chg="del">
        <pc:chgData name="Deck, Grace" userId="8333ed12-cec0-4e4a-bb03-cbd6e5c0bfc8" providerId="ADAL" clId="{3849C5C5-909B-9A46-BAE5-BD69E98D2B07}" dt="2022-10-25T17:11:12.276" v="60" actId="2696"/>
        <pc:sldMkLst>
          <pc:docMk/>
          <pc:sldMk cId="651779038" sldId="530"/>
        </pc:sldMkLst>
      </pc:sldChg>
      <pc:sldChg chg="del">
        <pc:chgData name="Deck, Grace" userId="8333ed12-cec0-4e4a-bb03-cbd6e5c0bfc8" providerId="ADAL" clId="{3849C5C5-909B-9A46-BAE5-BD69E98D2B07}" dt="2022-10-25T17:11:12.276" v="60" actId="2696"/>
        <pc:sldMkLst>
          <pc:docMk/>
          <pc:sldMk cId="3440167476" sldId="2147470583"/>
        </pc:sldMkLst>
      </pc:sldChg>
      <pc:sldChg chg="del">
        <pc:chgData name="Deck, Grace" userId="8333ed12-cec0-4e4a-bb03-cbd6e5c0bfc8" providerId="ADAL" clId="{3849C5C5-909B-9A46-BAE5-BD69E98D2B07}" dt="2022-10-25T17:11:12.276" v="60" actId="2696"/>
        <pc:sldMkLst>
          <pc:docMk/>
          <pc:sldMk cId="714134461" sldId="2147470585"/>
        </pc:sldMkLst>
      </pc:sldChg>
      <pc:sldChg chg="addSp delSp modSp mod">
        <pc:chgData name="Deck, Grace" userId="8333ed12-cec0-4e4a-bb03-cbd6e5c0bfc8" providerId="ADAL" clId="{3849C5C5-909B-9A46-BAE5-BD69E98D2B07}" dt="2022-11-01T23:15:03.943" v="3435" actId="14826"/>
        <pc:sldMkLst>
          <pc:docMk/>
          <pc:sldMk cId="3816702850" sldId="2147470586"/>
        </pc:sldMkLst>
      </pc:sldChg>
      <pc:sldChg chg="del">
        <pc:chgData name="Deck, Grace" userId="8333ed12-cec0-4e4a-bb03-cbd6e5c0bfc8" providerId="ADAL" clId="{3849C5C5-909B-9A46-BAE5-BD69E98D2B07}" dt="2022-10-25T17:11:12.276" v="60" actId="2696"/>
        <pc:sldMkLst>
          <pc:docMk/>
          <pc:sldMk cId="41740296" sldId="2147470587"/>
        </pc:sldMkLst>
      </pc:sldChg>
      <pc:sldChg chg="addSp delSp modSp add mod">
        <pc:chgData name="Deck, Grace" userId="8333ed12-cec0-4e4a-bb03-cbd6e5c0bfc8" providerId="ADAL" clId="{3849C5C5-909B-9A46-BAE5-BD69E98D2B07}" dt="2022-10-25T17:12:18.670" v="77" actId="27614"/>
        <pc:sldMkLst>
          <pc:docMk/>
          <pc:sldMk cId="3811055820" sldId="2147470587"/>
        </pc:sldMkLst>
      </pc:sldChg>
      <pc:sldChg chg="del">
        <pc:chgData name="Deck, Grace" userId="8333ed12-cec0-4e4a-bb03-cbd6e5c0bfc8" providerId="ADAL" clId="{3849C5C5-909B-9A46-BAE5-BD69E98D2B07}" dt="2022-10-25T17:11:12.276" v="60" actId="2696"/>
        <pc:sldMkLst>
          <pc:docMk/>
          <pc:sldMk cId="3078433166" sldId="2147470588"/>
        </pc:sldMkLst>
      </pc:sldChg>
      <pc:sldChg chg="modSp add mod">
        <pc:chgData name="Deck, Grace" userId="8333ed12-cec0-4e4a-bb03-cbd6e5c0bfc8" providerId="ADAL" clId="{3849C5C5-909B-9A46-BAE5-BD69E98D2B07}" dt="2022-10-25T17:13:31.178" v="165" actId="20577"/>
        <pc:sldMkLst>
          <pc:docMk/>
          <pc:sldMk cId="4037183293" sldId="2147470588"/>
        </pc:sldMkLst>
      </pc:sldChg>
      <pc:sldChg chg="modSp new mod">
        <pc:chgData name="Deck, Grace" userId="8333ed12-cec0-4e4a-bb03-cbd6e5c0bfc8" providerId="ADAL" clId="{3849C5C5-909B-9A46-BAE5-BD69E98D2B07}" dt="2022-10-25T21:28:46.321" v="3375" actId="20577"/>
        <pc:sldMkLst>
          <pc:docMk/>
          <pc:sldMk cId="3587661730" sldId="2147470589"/>
        </pc:sldMkLst>
      </pc:sldChg>
      <pc:sldChg chg="del">
        <pc:chgData name="Deck, Grace" userId="8333ed12-cec0-4e4a-bb03-cbd6e5c0bfc8" providerId="ADAL" clId="{3849C5C5-909B-9A46-BAE5-BD69E98D2B07}" dt="2022-10-25T17:11:12.276" v="60" actId="2696"/>
        <pc:sldMkLst>
          <pc:docMk/>
          <pc:sldMk cId="4253260741" sldId="2147470589"/>
        </pc:sldMkLst>
      </pc:sldChg>
      <pc:sldChg chg="modSp add mod">
        <pc:chgData name="Deck, Grace" userId="8333ed12-cec0-4e4a-bb03-cbd6e5c0bfc8" providerId="ADAL" clId="{3849C5C5-909B-9A46-BAE5-BD69E98D2B07}" dt="2022-10-25T17:15:41.203" v="438" actId="20577"/>
        <pc:sldMkLst>
          <pc:docMk/>
          <pc:sldMk cId="2794210818" sldId="2147470590"/>
        </pc:sldMkLst>
      </pc:sldChg>
      <pc:sldChg chg="del">
        <pc:chgData name="Deck, Grace" userId="8333ed12-cec0-4e4a-bb03-cbd6e5c0bfc8" providerId="ADAL" clId="{3849C5C5-909B-9A46-BAE5-BD69E98D2B07}" dt="2022-10-25T17:11:09.737" v="59" actId="2696"/>
        <pc:sldMkLst>
          <pc:docMk/>
          <pc:sldMk cId="3922020952" sldId="2147470590"/>
        </pc:sldMkLst>
      </pc:sldChg>
      <pc:sldChg chg="del">
        <pc:chgData name="Deck, Grace" userId="8333ed12-cec0-4e4a-bb03-cbd6e5c0bfc8" providerId="ADAL" clId="{3849C5C5-909B-9A46-BAE5-BD69E98D2B07}" dt="2022-10-25T17:11:12.276" v="60" actId="2696"/>
        <pc:sldMkLst>
          <pc:docMk/>
          <pc:sldMk cId="822632658" sldId="2147470591"/>
        </pc:sldMkLst>
      </pc:sldChg>
      <pc:sldChg chg="addSp modSp add mod">
        <pc:chgData name="Deck, Grace" userId="8333ed12-cec0-4e4a-bb03-cbd6e5c0bfc8" providerId="ADAL" clId="{3849C5C5-909B-9A46-BAE5-BD69E98D2B07}" dt="2022-10-26T14:32:25.653" v="3433" actId="20577"/>
        <pc:sldMkLst>
          <pc:docMk/>
          <pc:sldMk cId="4267661524" sldId="2147470591"/>
        </pc:sldMkLst>
      </pc:sldChg>
      <pc:sldChg chg="addSp delSp modSp add mod">
        <pc:chgData name="Deck, Grace" userId="8333ed12-cec0-4e4a-bb03-cbd6e5c0bfc8" providerId="ADAL" clId="{3849C5C5-909B-9A46-BAE5-BD69E98D2B07}" dt="2022-10-26T14:32:37.587" v="3434" actId="1076"/>
        <pc:sldMkLst>
          <pc:docMk/>
          <pc:sldMk cId="1735405092" sldId="2147470592"/>
        </pc:sldMkLst>
      </pc:sldChg>
      <pc:sldChg chg="del">
        <pc:chgData name="Deck, Grace" userId="8333ed12-cec0-4e4a-bb03-cbd6e5c0bfc8" providerId="ADAL" clId="{3849C5C5-909B-9A46-BAE5-BD69E98D2B07}" dt="2022-10-25T17:11:12.276" v="60" actId="2696"/>
        <pc:sldMkLst>
          <pc:docMk/>
          <pc:sldMk cId="3922491789" sldId="2147470592"/>
        </pc:sldMkLst>
      </pc:sldChg>
      <pc:sldChg chg="del">
        <pc:chgData name="Deck, Grace" userId="8333ed12-cec0-4e4a-bb03-cbd6e5c0bfc8" providerId="ADAL" clId="{3849C5C5-909B-9A46-BAE5-BD69E98D2B07}" dt="2022-10-25T17:11:12.276" v="60" actId="2696"/>
        <pc:sldMkLst>
          <pc:docMk/>
          <pc:sldMk cId="1152635127" sldId="2147470593"/>
        </pc:sldMkLst>
      </pc:sldChg>
      <pc:sldChg chg="delSp modSp add mod">
        <pc:chgData name="Deck, Grace" userId="8333ed12-cec0-4e4a-bb03-cbd6e5c0bfc8" providerId="ADAL" clId="{3849C5C5-909B-9A46-BAE5-BD69E98D2B07}" dt="2022-10-26T14:24:29.296" v="3430" actId="33524"/>
        <pc:sldMkLst>
          <pc:docMk/>
          <pc:sldMk cId="3262704938" sldId="2147470593"/>
        </pc:sldMkLst>
      </pc:sldChg>
      <pc:sldChg chg="del">
        <pc:chgData name="Deck, Grace" userId="8333ed12-cec0-4e4a-bb03-cbd6e5c0bfc8" providerId="ADAL" clId="{3849C5C5-909B-9A46-BAE5-BD69E98D2B07}" dt="2022-10-25T17:11:12.276" v="60" actId="2696"/>
        <pc:sldMkLst>
          <pc:docMk/>
          <pc:sldMk cId="3533577414" sldId="2147470594"/>
        </pc:sldMkLst>
      </pc:sldChg>
      <pc:sldChg chg="del">
        <pc:chgData name="Deck, Grace" userId="8333ed12-cec0-4e4a-bb03-cbd6e5c0bfc8" providerId="ADAL" clId="{3849C5C5-909B-9A46-BAE5-BD69E98D2B07}" dt="2022-10-25T17:11:12.276" v="60" actId="2696"/>
        <pc:sldMkLst>
          <pc:docMk/>
          <pc:sldMk cId="4080444171" sldId="2147470595"/>
        </pc:sldMkLst>
      </pc:sldChg>
      <pc:sldChg chg="del">
        <pc:chgData name="Deck, Grace" userId="8333ed12-cec0-4e4a-bb03-cbd6e5c0bfc8" providerId="ADAL" clId="{3849C5C5-909B-9A46-BAE5-BD69E98D2B07}" dt="2022-10-25T17:11:12.276" v="60" actId="2696"/>
        <pc:sldMkLst>
          <pc:docMk/>
          <pc:sldMk cId="1906217853" sldId="2147470596"/>
        </pc:sldMkLst>
      </pc:sldChg>
      <pc:sldChg chg="del">
        <pc:chgData name="Deck, Grace" userId="8333ed12-cec0-4e4a-bb03-cbd6e5c0bfc8" providerId="ADAL" clId="{3849C5C5-909B-9A46-BAE5-BD69E98D2B07}" dt="2022-10-25T17:11:12.276" v="60" actId="2696"/>
        <pc:sldMkLst>
          <pc:docMk/>
          <pc:sldMk cId="2617679161" sldId="2147470597"/>
        </pc:sldMkLst>
      </pc:sldChg>
    </pc:docChg>
  </pc:docChgLst>
  <pc:docChgLst>
    <pc:chgData name="Deck, Grace" userId="8333ed12-cec0-4e4a-bb03-cbd6e5c0bfc8" providerId="ADAL" clId="{65215B8D-456E-734A-B9A7-4A26B52E9686}"/>
    <pc:docChg chg="undo custSel addSld delSld modSld modSection">
      <pc:chgData name="Deck, Grace" userId="8333ed12-cec0-4e4a-bb03-cbd6e5c0bfc8" providerId="ADAL" clId="{65215B8D-456E-734A-B9A7-4A26B52E9686}" dt="2024-11-01T19:32:20.557" v="1135" actId="1076"/>
      <pc:docMkLst>
        <pc:docMk/>
      </pc:docMkLst>
      <pc:sldChg chg="modSp mod">
        <pc:chgData name="Deck, Grace" userId="8333ed12-cec0-4e4a-bb03-cbd6e5c0bfc8" providerId="ADAL" clId="{65215B8D-456E-734A-B9A7-4A26B52E9686}" dt="2024-11-01T18:58:38.231" v="403" actId="20577"/>
        <pc:sldMkLst>
          <pc:docMk/>
          <pc:sldMk cId="3397497120" sldId="431"/>
        </pc:sldMkLst>
      </pc:sldChg>
      <pc:sldChg chg="addSp modSp mod">
        <pc:chgData name="Deck, Grace" userId="8333ed12-cec0-4e4a-bb03-cbd6e5c0bfc8" providerId="ADAL" clId="{65215B8D-456E-734A-B9A7-4A26B52E9686}" dt="2024-11-01T19:22:37.795" v="610" actId="20577"/>
        <pc:sldMkLst>
          <pc:docMk/>
          <pc:sldMk cId="3585336322" sldId="2147470611"/>
        </pc:sldMkLst>
      </pc:sldChg>
      <pc:sldChg chg="addSp delSp modSp mod">
        <pc:chgData name="Deck, Grace" userId="8333ed12-cec0-4e4a-bb03-cbd6e5c0bfc8" providerId="ADAL" clId="{65215B8D-456E-734A-B9A7-4A26B52E9686}" dt="2024-11-01T19:00:14.047" v="415" actId="1076"/>
        <pc:sldMkLst>
          <pc:docMk/>
          <pc:sldMk cId="1846615741" sldId="2147470617"/>
        </pc:sldMkLst>
      </pc:sldChg>
      <pc:sldChg chg="addSp modSp mod">
        <pc:chgData name="Deck, Grace" userId="8333ed12-cec0-4e4a-bb03-cbd6e5c0bfc8" providerId="ADAL" clId="{65215B8D-456E-734A-B9A7-4A26B52E9686}" dt="2024-11-01T19:22:46.414" v="613" actId="1076"/>
        <pc:sldMkLst>
          <pc:docMk/>
          <pc:sldMk cId="1101960930" sldId="2147470621"/>
        </pc:sldMkLst>
      </pc:sldChg>
      <pc:sldChg chg="modSp mod">
        <pc:chgData name="Deck, Grace" userId="8333ed12-cec0-4e4a-bb03-cbd6e5c0bfc8" providerId="ADAL" clId="{65215B8D-456E-734A-B9A7-4A26B52E9686}" dt="2024-11-01T19:02:30.178" v="423" actId="732"/>
        <pc:sldMkLst>
          <pc:docMk/>
          <pc:sldMk cId="1265365150" sldId="2147470626"/>
        </pc:sldMkLst>
      </pc:sldChg>
      <pc:sldChg chg="modSp mod">
        <pc:chgData name="Deck, Grace" userId="8333ed12-cec0-4e4a-bb03-cbd6e5c0bfc8" providerId="ADAL" clId="{65215B8D-456E-734A-B9A7-4A26B52E9686}" dt="2024-11-01T19:20:30.696" v="483" actId="1076"/>
        <pc:sldMkLst>
          <pc:docMk/>
          <pc:sldMk cId="2537674752" sldId="2147470629"/>
        </pc:sldMkLst>
      </pc:sldChg>
      <pc:sldChg chg="modSp mod">
        <pc:chgData name="Deck, Grace" userId="8333ed12-cec0-4e4a-bb03-cbd6e5c0bfc8" providerId="ADAL" clId="{65215B8D-456E-734A-B9A7-4A26B52E9686}" dt="2024-11-01T19:32:04.942" v="1133" actId="20577"/>
        <pc:sldMkLst>
          <pc:docMk/>
          <pc:sldMk cId="1239167865" sldId="2147470630"/>
        </pc:sldMkLst>
      </pc:sldChg>
      <pc:sldChg chg="addSp delSp modSp mod">
        <pc:chgData name="Deck, Grace" userId="8333ed12-cec0-4e4a-bb03-cbd6e5c0bfc8" providerId="ADAL" clId="{65215B8D-456E-734A-B9A7-4A26B52E9686}" dt="2024-11-01T19:30:12.170" v="997" actId="1076"/>
        <pc:sldMkLst>
          <pc:docMk/>
          <pc:sldMk cId="2349865296" sldId="2147470631"/>
        </pc:sldMkLst>
      </pc:sldChg>
      <pc:sldChg chg="addSp delSp modSp mod">
        <pc:chgData name="Deck, Grace" userId="8333ed12-cec0-4e4a-bb03-cbd6e5c0bfc8" providerId="ADAL" clId="{65215B8D-456E-734A-B9A7-4A26B52E9686}" dt="2024-11-01T19:32:20.557" v="1135" actId="1076"/>
        <pc:sldMkLst>
          <pc:docMk/>
          <pc:sldMk cId="2227665965" sldId="2147470633"/>
        </pc:sldMkLst>
      </pc:sldChg>
      <pc:sldChg chg="addSp delSp modSp mod">
        <pc:chgData name="Deck, Grace" userId="8333ed12-cec0-4e4a-bb03-cbd6e5c0bfc8" providerId="ADAL" clId="{65215B8D-456E-734A-B9A7-4A26B52E9686}" dt="2024-11-01T19:15:45.808" v="469" actId="1076"/>
        <pc:sldMkLst>
          <pc:docMk/>
          <pc:sldMk cId="3034668091" sldId="2147470634"/>
        </pc:sldMkLst>
      </pc:sldChg>
      <pc:sldChg chg="addSp delSp modSp mod">
        <pc:chgData name="Deck, Grace" userId="8333ed12-cec0-4e4a-bb03-cbd6e5c0bfc8" providerId="ADAL" clId="{65215B8D-456E-734A-B9A7-4A26B52E9686}" dt="2024-11-01T18:25:46.398" v="398" actId="20577"/>
        <pc:sldMkLst>
          <pc:docMk/>
          <pc:sldMk cId="1280418041" sldId="2147470635"/>
        </pc:sldMkLst>
      </pc:sldChg>
      <pc:sldChg chg="modSp add del mod">
        <pc:chgData name="Deck, Grace" userId="8333ed12-cec0-4e4a-bb03-cbd6e5c0bfc8" providerId="ADAL" clId="{65215B8D-456E-734A-B9A7-4A26B52E9686}" dt="2024-11-01T19:20:31.879" v="484" actId="2696"/>
        <pc:sldMkLst>
          <pc:docMk/>
          <pc:sldMk cId="395658331" sldId="2147470640"/>
        </pc:sldMkLst>
      </pc:sldChg>
      <pc:sldChg chg="addSp delSp modSp add mod">
        <pc:chgData name="Deck, Grace" userId="8333ed12-cec0-4e4a-bb03-cbd6e5c0bfc8" providerId="ADAL" clId="{65215B8D-456E-734A-B9A7-4A26B52E9686}" dt="2024-11-01T19:28:58.528" v="984" actId="208"/>
        <pc:sldMkLst>
          <pc:docMk/>
          <pc:sldMk cId="1222273898" sldId="2147470640"/>
        </pc:sldMkLst>
      </pc:sldChg>
      <pc:sldChg chg="add del">
        <pc:chgData name="Deck, Grace" userId="8333ed12-cec0-4e4a-bb03-cbd6e5c0bfc8" providerId="ADAL" clId="{65215B8D-456E-734A-B9A7-4A26B52E9686}" dt="2024-11-01T19:23:43.259" v="615" actId="2696"/>
        <pc:sldMkLst>
          <pc:docMk/>
          <pc:sldMk cId="3537579807" sldId="2147470640"/>
        </pc:sldMkLst>
      </pc:sldChg>
    </pc:docChg>
  </pc:docChgLst>
  <pc:docChgLst>
    <pc:chgData name="Deck, Grace" userId="8333ed12-cec0-4e4a-bb03-cbd6e5c0bfc8" providerId="ADAL" clId="{4531A17B-9624-324B-B278-E15F096E8700}"/>
    <pc:docChg chg="undo redo custSel addSld delSld modSld sldOrd">
      <pc:chgData name="Deck, Grace" userId="8333ed12-cec0-4e4a-bb03-cbd6e5c0bfc8" providerId="ADAL" clId="{4531A17B-9624-324B-B278-E15F096E8700}" dt="2024-07-02T13:18:09.851" v="6756" actId="478"/>
      <pc:docMkLst>
        <pc:docMk/>
      </pc:docMkLst>
      <pc:sldChg chg="modSp mod">
        <pc:chgData name="Deck, Grace" userId="8333ed12-cec0-4e4a-bb03-cbd6e5c0bfc8" providerId="ADAL" clId="{4531A17B-9624-324B-B278-E15F096E8700}" dt="2024-02-13T16:54:04.584" v="5589" actId="20577"/>
        <pc:sldMkLst>
          <pc:docMk/>
          <pc:sldMk cId="3397497120" sldId="431"/>
        </pc:sldMkLst>
      </pc:sldChg>
      <pc:sldChg chg="modSp mod">
        <pc:chgData name="Deck, Grace" userId="8333ed12-cec0-4e4a-bb03-cbd6e5c0bfc8" providerId="ADAL" clId="{4531A17B-9624-324B-B278-E15F096E8700}" dt="2024-02-13T15:20:27.696" v="1145" actId="20577"/>
        <pc:sldMkLst>
          <pc:docMk/>
          <pc:sldMk cId="3002208397" sldId="509"/>
        </pc:sldMkLst>
      </pc:sldChg>
      <pc:sldChg chg="modSp mod">
        <pc:chgData name="Deck, Grace" userId="8333ed12-cec0-4e4a-bb03-cbd6e5c0bfc8" providerId="ADAL" clId="{4531A17B-9624-324B-B278-E15F096E8700}" dt="2024-02-13T15:20:22.235" v="1143" actId="20577"/>
        <pc:sldMkLst>
          <pc:docMk/>
          <pc:sldMk cId="4037183293" sldId="2147470588"/>
        </pc:sldMkLst>
      </pc:sldChg>
      <pc:sldChg chg="modSp mod ord">
        <pc:chgData name="Deck, Grace" userId="8333ed12-cec0-4e4a-bb03-cbd6e5c0bfc8" providerId="ADAL" clId="{4531A17B-9624-324B-B278-E15F096E8700}" dt="2024-02-13T16:23:01.576" v="3533" actId="20577"/>
        <pc:sldMkLst>
          <pc:docMk/>
          <pc:sldMk cId="382747795" sldId="2147470599"/>
        </pc:sldMkLst>
      </pc:sldChg>
      <pc:sldChg chg="modSp mod">
        <pc:chgData name="Deck, Grace" userId="8333ed12-cec0-4e4a-bb03-cbd6e5c0bfc8" providerId="ADAL" clId="{4531A17B-9624-324B-B278-E15F096E8700}" dt="2024-02-13T16:47:16.099" v="4956" actId="20577"/>
        <pc:sldMkLst>
          <pc:docMk/>
          <pc:sldMk cId="2394739717" sldId="2147470607"/>
        </pc:sldMkLst>
      </pc:sldChg>
      <pc:sldChg chg="delSp modSp mod">
        <pc:chgData name="Deck, Grace" userId="8333ed12-cec0-4e4a-bb03-cbd6e5c0bfc8" providerId="ADAL" clId="{4531A17B-9624-324B-B278-E15F096E8700}" dt="2024-07-01T21:01:45.088" v="6755" actId="122"/>
        <pc:sldMkLst>
          <pc:docMk/>
          <pc:sldMk cId="3585336322" sldId="2147470611"/>
        </pc:sldMkLst>
      </pc:sldChg>
      <pc:sldChg chg="modSp mod">
        <pc:chgData name="Deck, Grace" userId="8333ed12-cec0-4e4a-bb03-cbd6e5c0bfc8" providerId="ADAL" clId="{4531A17B-9624-324B-B278-E15F096E8700}" dt="2024-07-01T20:16:35.320" v="6426" actId="20577"/>
        <pc:sldMkLst>
          <pc:docMk/>
          <pc:sldMk cId="2424174979" sldId="2147470612"/>
        </pc:sldMkLst>
      </pc:sldChg>
      <pc:sldChg chg="addSp modSp mod">
        <pc:chgData name="Deck, Grace" userId="8333ed12-cec0-4e4a-bb03-cbd6e5c0bfc8" providerId="ADAL" clId="{4531A17B-9624-324B-B278-E15F096E8700}" dt="2024-02-13T17:24:53.608" v="6178" actId="113"/>
        <pc:sldMkLst>
          <pc:docMk/>
          <pc:sldMk cId="3587166003" sldId="2147470613"/>
        </pc:sldMkLst>
      </pc:sldChg>
      <pc:sldChg chg="modSp mod">
        <pc:chgData name="Deck, Grace" userId="8333ed12-cec0-4e4a-bb03-cbd6e5c0bfc8" providerId="ADAL" clId="{4531A17B-9624-324B-B278-E15F096E8700}" dt="2024-02-08T15:50:58.121" v="81" actId="20577"/>
        <pc:sldMkLst>
          <pc:docMk/>
          <pc:sldMk cId="1349872716" sldId="2147470614"/>
        </pc:sldMkLst>
      </pc:sldChg>
      <pc:sldChg chg="addSp delSp modSp mod">
        <pc:chgData name="Deck, Grace" userId="8333ed12-cec0-4e4a-bb03-cbd6e5c0bfc8" providerId="ADAL" clId="{4531A17B-9624-324B-B278-E15F096E8700}" dt="2024-02-13T15:29:10.825" v="1172" actId="20577"/>
        <pc:sldMkLst>
          <pc:docMk/>
          <pc:sldMk cId="3516019575" sldId="2147470615"/>
        </pc:sldMkLst>
      </pc:sldChg>
      <pc:sldChg chg="modSp mod">
        <pc:chgData name="Deck, Grace" userId="8333ed12-cec0-4e4a-bb03-cbd6e5c0bfc8" providerId="ADAL" clId="{4531A17B-9624-324B-B278-E15F096E8700}" dt="2024-02-13T16:55:26.171" v="5602" actId="20577"/>
        <pc:sldMkLst>
          <pc:docMk/>
          <pc:sldMk cId="3648967673" sldId="2147470616"/>
        </pc:sldMkLst>
      </pc:sldChg>
      <pc:sldChg chg="modSp mod">
        <pc:chgData name="Deck, Grace" userId="8333ed12-cec0-4e4a-bb03-cbd6e5c0bfc8" providerId="ADAL" clId="{4531A17B-9624-324B-B278-E15F096E8700}" dt="2024-07-01T20:14:14.256" v="6189" actId="1076"/>
        <pc:sldMkLst>
          <pc:docMk/>
          <pc:sldMk cId="1846615741" sldId="2147470617"/>
        </pc:sldMkLst>
      </pc:sldChg>
      <pc:sldChg chg="modSp mod">
        <pc:chgData name="Deck, Grace" userId="8333ed12-cec0-4e4a-bb03-cbd6e5c0bfc8" providerId="ADAL" clId="{4531A17B-9624-324B-B278-E15F096E8700}" dt="2024-02-08T16:29:58.701" v="1120" actId="1076"/>
        <pc:sldMkLst>
          <pc:docMk/>
          <pc:sldMk cId="2444561791" sldId="2147470618"/>
        </pc:sldMkLst>
      </pc:sldChg>
      <pc:sldChg chg="addSp delSp modSp mod">
        <pc:chgData name="Deck, Grace" userId="8333ed12-cec0-4e4a-bb03-cbd6e5c0bfc8" providerId="ADAL" clId="{4531A17B-9624-324B-B278-E15F096E8700}" dt="2024-02-13T16:59:13.494" v="5834" actId="20577"/>
        <pc:sldMkLst>
          <pc:docMk/>
          <pc:sldMk cId="3733014261" sldId="2147470619"/>
        </pc:sldMkLst>
      </pc:sldChg>
      <pc:sldChg chg="addSp delSp modSp mod">
        <pc:chgData name="Deck, Grace" userId="8333ed12-cec0-4e4a-bb03-cbd6e5c0bfc8" providerId="ADAL" clId="{4531A17B-9624-324B-B278-E15F096E8700}" dt="2024-02-13T17:00:51.350" v="5920" actId="20577"/>
        <pc:sldMkLst>
          <pc:docMk/>
          <pc:sldMk cId="1247607464" sldId="2147470620"/>
        </pc:sldMkLst>
      </pc:sldChg>
      <pc:sldChg chg="modSp add mod">
        <pc:chgData name="Deck, Grace" userId="8333ed12-cec0-4e4a-bb03-cbd6e5c0bfc8" providerId="ADAL" clId="{4531A17B-9624-324B-B278-E15F096E8700}" dt="2024-07-01T20:15:20.720" v="6193" actId="1076"/>
        <pc:sldMkLst>
          <pc:docMk/>
          <pc:sldMk cId="1101960930" sldId="2147470621"/>
        </pc:sldMkLst>
      </pc:sldChg>
      <pc:sldChg chg="modSp add mod">
        <pc:chgData name="Deck, Grace" userId="8333ed12-cec0-4e4a-bb03-cbd6e5c0bfc8" providerId="ADAL" clId="{4531A17B-9624-324B-B278-E15F096E8700}" dt="2024-02-08T16:11:11.988" v="261" actId="20577"/>
        <pc:sldMkLst>
          <pc:docMk/>
          <pc:sldMk cId="1479831232" sldId="2147470622"/>
        </pc:sldMkLst>
      </pc:sldChg>
      <pc:sldChg chg="addSp modSp add mod">
        <pc:chgData name="Deck, Grace" userId="8333ed12-cec0-4e4a-bb03-cbd6e5c0bfc8" providerId="ADAL" clId="{4531A17B-9624-324B-B278-E15F096E8700}" dt="2024-02-08T16:11:43.854" v="262" actId="408"/>
        <pc:sldMkLst>
          <pc:docMk/>
          <pc:sldMk cId="1540824100" sldId="2147470623"/>
        </pc:sldMkLst>
      </pc:sldChg>
      <pc:sldChg chg="modSp add mod">
        <pc:chgData name="Deck, Grace" userId="8333ed12-cec0-4e4a-bb03-cbd6e5c0bfc8" providerId="ADAL" clId="{4531A17B-9624-324B-B278-E15F096E8700}" dt="2024-02-13T15:20:34.857" v="1151" actId="20577"/>
        <pc:sldMkLst>
          <pc:docMk/>
          <pc:sldMk cId="749772243" sldId="2147470624"/>
        </pc:sldMkLst>
      </pc:sldChg>
      <pc:sldChg chg="addSp delSp modSp add mod">
        <pc:chgData name="Deck, Grace" userId="8333ed12-cec0-4e4a-bb03-cbd6e5c0bfc8" providerId="ADAL" clId="{4531A17B-9624-324B-B278-E15F096E8700}" dt="2024-02-13T17:20:32.950" v="6013" actId="20577"/>
        <pc:sldMkLst>
          <pc:docMk/>
          <pc:sldMk cId="1398670070" sldId="2147470625"/>
        </pc:sldMkLst>
      </pc:sldChg>
      <pc:sldChg chg="addSp delSp modSp add mod">
        <pc:chgData name="Deck, Grace" userId="8333ed12-cec0-4e4a-bb03-cbd6e5c0bfc8" providerId="ADAL" clId="{4531A17B-9624-324B-B278-E15F096E8700}" dt="2024-02-08T16:31:23.468" v="1128" actId="1076"/>
        <pc:sldMkLst>
          <pc:docMk/>
          <pc:sldMk cId="1265365150" sldId="2147470626"/>
        </pc:sldMkLst>
      </pc:sldChg>
      <pc:sldChg chg="addSp delSp modSp add mod">
        <pc:chgData name="Deck, Grace" userId="8333ed12-cec0-4e4a-bb03-cbd6e5c0bfc8" providerId="ADAL" clId="{4531A17B-9624-324B-B278-E15F096E8700}" dt="2024-02-13T16:57:42.368" v="5725" actId="20577"/>
        <pc:sldMkLst>
          <pc:docMk/>
          <pc:sldMk cId="807886398" sldId="2147470627"/>
        </pc:sldMkLst>
      </pc:sldChg>
      <pc:sldChg chg="addSp delSp modSp add mod">
        <pc:chgData name="Deck, Grace" userId="8333ed12-cec0-4e4a-bb03-cbd6e5c0bfc8" providerId="ADAL" clId="{4531A17B-9624-324B-B278-E15F096E8700}" dt="2024-02-13T16:58:17.164" v="5806" actId="20577"/>
        <pc:sldMkLst>
          <pc:docMk/>
          <pc:sldMk cId="2985381176" sldId="2147470628"/>
        </pc:sldMkLst>
      </pc:sldChg>
      <pc:sldChg chg="addSp delSp modSp add mod">
        <pc:chgData name="Deck, Grace" userId="8333ed12-cec0-4e4a-bb03-cbd6e5c0bfc8" providerId="ADAL" clId="{4531A17B-9624-324B-B278-E15F096E8700}" dt="2024-02-13T16:58:42.251" v="5807" actId="9405"/>
        <pc:sldMkLst>
          <pc:docMk/>
          <pc:sldMk cId="2537674752" sldId="2147470629"/>
        </pc:sldMkLst>
      </pc:sldChg>
      <pc:sldChg chg="addSp delSp modSp add mod ord">
        <pc:chgData name="Deck, Grace" userId="8333ed12-cec0-4e4a-bb03-cbd6e5c0bfc8" providerId="ADAL" clId="{4531A17B-9624-324B-B278-E15F096E8700}" dt="2024-07-01T21:01:01.825" v="6752" actId="20577"/>
        <pc:sldMkLst>
          <pc:docMk/>
          <pc:sldMk cId="1239167865" sldId="2147470630"/>
        </pc:sldMkLst>
      </pc:sldChg>
      <pc:sldChg chg="addSp delSp modSp add mod">
        <pc:chgData name="Deck, Grace" userId="8333ed12-cec0-4e4a-bb03-cbd6e5c0bfc8" providerId="ADAL" clId="{4531A17B-9624-324B-B278-E15F096E8700}" dt="2024-07-01T20:22:59.555" v="6698" actId="20577"/>
        <pc:sldMkLst>
          <pc:docMk/>
          <pc:sldMk cId="2349865296" sldId="2147470631"/>
        </pc:sldMkLst>
      </pc:sldChg>
      <pc:sldChg chg="modSp add del mod">
        <pc:chgData name="Deck, Grace" userId="8333ed12-cec0-4e4a-bb03-cbd6e5c0bfc8" providerId="ADAL" clId="{4531A17B-9624-324B-B278-E15F096E8700}" dt="2024-02-13T16:07:13.018" v="2620"/>
        <pc:sldMkLst>
          <pc:docMk/>
          <pc:sldMk cId="1289410355" sldId="2147470632"/>
        </pc:sldMkLst>
      </pc:sldChg>
      <pc:sldChg chg="addSp modSp add mod">
        <pc:chgData name="Deck, Grace" userId="8333ed12-cec0-4e4a-bb03-cbd6e5c0bfc8" providerId="ADAL" clId="{4531A17B-9624-324B-B278-E15F096E8700}" dt="2024-02-13T16:59:46.987" v="5843" actId="1076"/>
        <pc:sldMkLst>
          <pc:docMk/>
          <pc:sldMk cId="2035454137" sldId="2147470632"/>
        </pc:sldMkLst>
      </pc:sldChg>
      <pc:sldChg chg="modSp add del mod">
        <pc:chgData name="Deck, Grace" userId="8333ed12-cec0-4e4a-bb03-cbd6e5c0bfc8" providerId="ADAL" clId="{4531A17B-9624-324B-B278-E15F096E8700}" dt="2024-02-13T16:07:53.595" v="2660"/>
        <pc:sldMkLst>
          <pc:docMk/>
          <pc:sldMk cId="2388103062" sldId="2147470632"/>
        </pc:sldMkLst>
      </pc:sldChg>
      <pc:sldChg chg="addSp delSp modSp add mod">
        <pc:chgData name="Deck, Grace" userId="8333ed12-cec0-4e4a-bb03-cbd6e5c0bfc8" providerId="ADAL" clId="{4531A17B-9624-324B-B278-E15F096E8700}" dt="2024-07-02T13:18:09.851" v="6756" actId="478"/>
        <pc:sldMkLst>
          <pc:docMk/>
          <pc:sldMk cId="2227665965" sldId="2147470633"/>
        </pc:sldMkLst>
      </pc:sldChg>
      <pc:sldChg chg="addSp delSp modSp add mod ord">
        <pc:chgData name="Deck, Grace" userId="8333ed12-cec0-4e4a-bb03-cbd6e5c0bfc8" providerId="ADAL" clId="{4531A17B-9624-324B-B278-E15F096E8700}" dt="2024-02-13T17:03:39.791" v="6009" actId="20577"/>
        <pc:sldMkLst>
          <pc:docMk/>
          <pc:sldMk cId="3034668091" sldId="2147470634"/>
        </pc:sldMkLst>
      </pc:sldChg>
      <pc:sldChg chg="addSp delSp modSp add mod">
        <pc:chgData name="Deck, Grace" userId="8333ed12-cec0-4e4a-bb03-cbd6e5c0bfc8" providerId="ADAL" clId="{4531A17B-9624-324B-B278-E15F096E8700}" dt="2024-02-13T17:03:07.759" v="5985" actId="20577"/>
        <pc:sldMkLst>
          <pc:docMk/>
          <pc:sldMk cId="1280418041" sldId="2147470635"/>
        </pc:sldMkLst>
      </pc:sldChg>
      <pc:sldChg chg="addSp delSp modSp add mod">
        <pc:chgData name="Deck, Grace" userId="8333ed12-cec0-4e4a-bb03-cbd6e5c0bfc8" providerId="ADAL" clId="{4531A17B-9624-324B-B278-E15F096E8700}" dt="2024-02-13T16:46:37.514" v="4953" actId="9405"/>
        <pc:sldMkLst>
          <pc:docMk/>
          <pc:sldMk cId="3633872570" sldId="2147470636"/>
        </pc:sldMkLst>
      </pc:sldChg>
      <pc:sldChg chg="addSp delSp modSp add mod">
        <pc:chgData name="Deck, Grace" userId="8333ed12-cec0-4e4a-bb03-cbd6e5c0bfc8" providerId="ADAL" clId="{4531A17B-9624-324B-B278-E15F096E8700}" dt="2024-02-13T17:04:03.729" v="6011" actId="1076"/>
        <pc:sldMkLst>
          <pc:docMk/>
          <pc:sldMk cId="3988904721" sldId="2147470637"/>
        </pc:sldMkLst>
      </pc:sldChg>
      <pc:sldChg chg="addSp delSp modSp add mod">
        <pc:chgData name="Deck, Grace" userId="8333ed12-cec0-4e4a-bb03-cbd6e5c0bfc8" providerId="ADAL" clId="{4531A17B-9624-324B-B278-E15F096E8700}" dt="2024-02-13T16:53:40.933" v="5586" actId="113"/>
        <pc:sldMkLst>
          <pc:docMk/>
          <pc:sldMk cId="1965688304" sldId="2147470638"/>
        </pc:sldMkLst>
      </pc:sldChg>
      <pc:sldChg chg="addSp delSp modSp add mod">
        <pc:chgData name="Deck, Grace" userId="8333ed12-cec0-4e4a-bb03-cbd6e5c0bfc8" providerId="ADAL" clId="{4531A17B-9624-324B-B278-E15F096E8700}" dt="2024-02-13T17:21:46.907" v="6155" actId="114"/>
        <pc:sldMkLst>
          <pc:docMk/>
          <pc:sldMk cId="4234075808" sldId="2147470639"/>
        </pc:sldMkLst>
      </pc:sldChg>
    </pc:docChg>
  </pc:docChgLst>
  <pc:docChgLst>
    <pc:chgData name="McCabe, Trisha L" userId="f1f4af97-86c5-48aa-9023-664ddbfb7ddd" providerId="ADAL" clId="{44980594-A02A-9141-BE57-DD35AAF8A7A1}"/>
    <pc:docChg chg="modSld">
      <pc:chgData name="McCabe, Trisha L" userId="f1f4af97-86c5-48aa-9023-664ddbfb7ddd" providerId="ADAL" clId="{44980594-A02A-9141-BE57-DD35AAF8A7A1}" dt="2023-01-25T18:27:40.460" v="0" actId="20577"/>
      <pc:docMkLst>
        <pc:docMk/>
      </pc:docMkLst>
      <pc:sldChg chg="modSp mod">
        <pc:chgData name="McCabe, Trisha L" userId="f1f4af97-86c5-48aa-9023-664ddbfb7ddd" providerId="ADAL" clId="{44980594-A02A-9141-BE57-DD35AAF8A7A1}" dt="2023-01-25T18:27:40.460" v="0" actId="20577"/>
        <pc:sldMkLst>
          <pc:docMk/>
          <pc:sldMk cId="4280470189" sldId="2147470608"/>
        </pc:sldMkLst>
      </pc:sldChg>
    </pc:docChg>
  </pc:docChgLst>
  <pc:docChgLst>
    <pc:chgData name="Deck, Grace" userId="8333ed12-cec0-4e4a-bb03-cbd6e5c0bfc8" providerId="ADAL" clId="{C12E0172-2B62-4D41-8493-5C336CB6AFE3}"/>
    <pc:docChg chg="undo custSel addSld delSld modSld sldOrd modSection">
      <pc:chgData name="Deck, Grace" userId="8333ed12-cec0-4e4a-bb03-cbd6e5c0bfc8" providerId="ADAL" clId="{C12E0172-2B62-4D41-8493-5C336CB6AFE3}" dt="2023-01-23T18:25:46.247" v="7983" actId="20577"/>
      <pc:docMkLst>
        <pc:docMk/>
      </pc:docMkLst>
      <pc:sldChg chg="modSp mod">
        <pc:chgData name="Deck, Grace" userId="8333ed12-cec0-4e4a-bb03-cbd6e5c0bfc8" providerId="ADAL" clId="{C12E0172-2B62-4D41-8493-5C336CB6AFE3}" dt="2023-01-19T14:29:23.414" v="19" actId="20577"/>
        <pc:sldMkLst>
          <pc:docMk/>
          <pc:sldMk cId="3397497120" sldId="431"/>
        </pc:sldMkLst>
      </pc:sldChg>
      <pc:sldChg chg="modSp mod">
        <pc:chgData name="Deck, Grace" userId="8333ed12-cec0-4e4a-bb03-cbd6e5c0bfc8" providerId="ADAL" clId="{C12E0172-2B62-4D41-8493-5C336CB6AFE3}" dt="2023-01-19T14:37:32.745" v="150" actId="20577"/>
        <pc:sldMkLst>
          <pc:docMk/>
          <pc:sldMk cId="3002208397" sldId="509"/>
        </pc:sldMkLst>
      </pc:sldChg>
      <pc:sldChg chg="del">
        <pc:chgData name="Deck, Grace" userId="8333ed12-cec0-4e4a-bb03-cbd6e5c0bfc8" providerId="ADAL" clId="{C12E0172-2B62-4D41-8493-5C336CB6AFE3}" dt="2023-01-19T14:38:53.263" v="237" actId="2696"/>
        <pc:sldMkLst>
          <pc:docMk/>
          <pc:sldMk cId="3816702850" sldId="2147470586"/>
        </pc:sldMkLst>
      </pc:sldChg>
      <pc:sldChg chg="del">
        <pc:chgData name="Deck, Grace" userId="8333ed12-cec0-4e4a-bb03-cbd6e5c0bfc8" providerId="ADAL" clId="{C12E0172-2B62-4D41-8493-5C336CB6AFE3}" dt="2023-01-19T14:38:53.269" v="238" actId="2696"/>
        <pc:sldMkLst>
          <pc:docMk/>
          <pc:sldMk cId="3811055820" sldId="2147470587"/>
        </pc:sldMkLst>
      </pc:sldChg>
      <pc:sldChg chg="modSp mod">
        <pc:chgData name="Deck, Grace" userId="8333ed12-cec0-4e4a-bb03-cbd6e5c0bfc8" providerId="ADAL" clId="{C12E0172-2B62-4D41-8493-5C336CB6AFE3}" dt="2023-01-19T14:57:40.535" v="1513" actId="20577"/>
        <pc:sldMkLst>
          <pc:docMk/>
          <pc:sldMk cId="4037183293" sldId="2147470588"/>
        </pc:sldMkLst>
      </pc:sldChg>
      <pc:sldChg chg="del">
        <pc:chgData name="Deck, Grace" userId="8333ed12-cec0-4e4a-bb03-cbd6e5c0bfc8" providerId="ADAL" clId="{C12E0172-2B62-4D41-8493-5C336CB6AFE3}" dt="2023-01-19T22:00:22.294" v="3065" actId="2696"/>
        <pc:sldMkLst>
          <pc:docMk/>
          <pc:sldMk cId="3587661730" sldId="2147470589"/>
        </pc:sldMkLst>
      </pc:sldChg>
      <pc:sldChg chg="del">
        <pc:chgData name="Deck, Grace" userId="8333ed12-cec0-4e4a-bb03-cbd6e5c0bfc8" providerId="ADAL" clId="{C12E0172-2B62-4D41-8493-5C336CB6AFE3}" dt="2023-01-19T22:00:23.272" v="3066" actId="2696"/>
        <pc:sldMkLst>
          <pc:docMk/>
          <pc:sldMk cId="2794210818" sldId="2147470590"/>
        </pc:sldMkLst>
      </pc:sldChg>
      <pc:sldChg chg="del">
        <pc:chgData name="Deck, Grace" userId="8333ed12-cec0-4e4a-bb03-cbd6e5c0bfc8" providerId="ADAL" clId="{C12E0172-2B62-4D41-8493-5C336CB6AFE3}" dt="2023-01-19T22:00:23.751" v="3067" actId="2696"/>
        <pc:sldMkLst>
          <pc:docMk/>
          <pc:sldMk cId="4267661524" sldId="2147470591"/>
        </pc:sldMkLst>
      </pc:sldChg>
      <pc:sldChg chg="del">
        <pc:chgData name="Deck, Grace" userId="8333ed12-cec0-4e4a-bb03-cbd6e5c0bfc8" providerId="ADAL" clId="{C12E0172-2B62-4D41-8493-5C336CB6AFE3}" dt="2023-01-19T22:00:24.130" v="3068" actId="2696"/>
        <pc:sldMkLst>
          <pc:docMk/>
          <pc:sldMk cId="1735405092" sldId="2147470592"/>
        </pc:sldMkLst>
      </pc:sldChg>
      <pc:sldChg chg="addSp delSp modSp mod ord modNotesTx">
        <pc:chgData name="Deck, Grace" userId="8333ed12-cec0-4e4a-bb03-cbd6e5c0bfc8" providerId="ADAL" clId="{C12E0172-2B62-4D41-8493-5C336CB6AFE3}" dt="2023-01-19T15:04:19.827" v="2088" actId="20577"/>
        <pc:sldMkLst>
          <pc:docMk/>
          <pc:sldMk cId="3262704938" sldId="2147470593"/>
        </pc:sldMkLst>
      </pc:sldChg>
      <pc:sldChg chg="addSp delSp modSp add mod">
        <pc:chgData name="Deck, Grace" userId="8333ed12-cec0-4e4a-bb03-cbd6e5c0bfc8" providerId="ADAL" clId="{C12E0172-2B62-4D41-8493-5C336CB6AFE3}" dt="2023-01-19T15:05:49.768" v="2257" actId="12"/>
        <pc:sldMkLst>
          <pc:docMk/>
          <pc:sldMk cId="125780837" sldId="2147470594"/>
        </pc:sldMkLst>
      </pc:sldChg>
      <pc:sldChg chg="addSp delSp modSp add mod ord modNotesTx">
        <pc:chgData name="Deck, Grace" userId="8333ed12-cec0-4e4a-bb03-cbd6e5c0bfc8" providerId="ADAL" clId="{C12E0172-2B62-4D41-8493-5C336CB6AFE3}" dt="2023-01-19T15:02:22.318" v="1652" actId="20577"/>
        <pc:sldMkLst>
          <pc:docMk/>
          <pc:sldMk cId="2768402679" sldId="2147470595"/>
        </pc:sldMkLst>
      </pc:sldChg>
      <pc:sldChg chg="addSp modSp add mod">
        <pc:chgData name="Deck, Grace" userId="8333ed12-cec0-4e4a-bb03-cbd6e5c0bfc8" providerId="ADAL" clId="{C12E0172-2B62-4D41-8493-5C336CB6AFE3}" dt="2023-01-19T15:42:55.137" v="3052"/>
        <pc:sldMkLst>
          <pc:docMk/>
          <pc:sldMk cId="3240606934" sldId="2147470596"/>
        </pc:sldMkLst>
      </pc:sldChg>
      <pc:sldChg chg="addSp delSp modSp add mod modNotesTx">
        <pc:chgData name="Deck, Grace" userId="8333ed12-cec0-4e4a-bb03-cbd6e5c0bfc8" providerId="ADAL" clId="{C12E0172-2B62-4D41-8493-5C336CB6AFE3}" dt="2023-01-19T15:02:32.938" v="1688" actId="20577"/>
        <pc:sldMkLst>
          <pc:docMk/>
          <pc:sldMk cId="1504830519" sldId="2147470597"/>
        </pc:sldMkLst>
      </pc:sldChg>
      <pc:sldChg chg="addSp delSp modSp add mod modNotesTx">
        <pc:chgData name="Deck, Grace" userId="8333ed12-cec0-4e4a-bb03-cbd6e5c0bfc8" providerId="ADAL" clId="{C12E0172-2B62-4D41-8493-5C336CB6AFE3}" dt="2023-01-19T15:07:48.541" v="2596" actId="20577"/>
        <pc:sldMkLst>
          <pc:docMk/>
          <pc:sldMk cId="890709722" sldId="2147470598"/>
        </pc:sldMkLst>
      </pc:sldChg>
      <pc:sldChg chg="add">
        <pc:chgData name="Deck, Grace" userId="8333ed12-cec0-4e4a-bb03-cbd6e5c0bfc8" providerId="ADAL" clId="{C12E0172-2B62-4D41-8493-5C336CB6AFE3}" dt="2023-01-19T14:57:34.955" v="1495"/>
        <pc:sldMkLst>
          <pc:docMk/>
          <pc:sldMk cId="382747795" sldId="2147470599"/>
        </pc:sldMkLst>
      </pc:sldChg>
      <pc:sldChg chg="addSp modSp add mod">
        <pc:chgData name="Deck, Grace" userId="8333ed12-cec0-4e4a-bb03-cbd6e5c0bfc8" providerId="ADAL" clId="{C12E0172-2B62-4D41-8493-5C336CB6AFE3}" dt="2023-01-21T01:39:20.254" v="3411" actId="20577"/>
        <pc:sldMkLst>
          <pc:docMk/>
          <pc:sldMk cId="3257780956" sldId="2147470600"/>
        </pc:sldMkLst>
      </pc:sldChg>
      <pc:sldChg chg="addSp modSp add mod modNotesTx">
        <pc:chgData name="Deck, Grace" userId="8333ed12-cec0-4e4a-bb03-cbd6e5c0bfc8" providerId="ADAL" clId="{C12E0172-2B62-4D41-8493-5C336CB6AFE3}" dt="2023-01-21T01:41:55.867" v="3522" actId="20577"/>
        <pc:sldMkLst>
          <pc:docMk/>
          <pc:sldMk cId="2020311003" sldId="2147470601"/>
        </pc:sldMkLst>
      </pc:sldChg>
      <pc:sldChg chg="addSp modSp add mod">
        <pc:chgData name="Deck, Grace" userId="8333ed12-cec0-4e4a-bb03-cbd6e5c0bfc8" providerId="ADAL" clId="{C12E0172-2B62-4D41-8493-5C336CB6AFE3}" dt="2023-01-21T01:40:45.288" v="3431" actId="14100"/>
        <pc:sldMkLst>
          <pc:docMk/>
          <pc:sldMk cId="1551586032" sldId="2147470602"/>
        </pc:sldMkLst>
      </pc:sldChg>
      <pc:sldChg chg="modSp add mod">
        <pc:chgData name="Deck, Grace" userId="8333ed12-cec0-4e4a-bb03-cbd6e5c0bfc8" providerId="ADAL" clId="{C12E0172-2B62-4D41-8493-5C336CB6AFE3}" dt="2023-01-21T02:14:22.470" v="6757" actId="20577"/>
        <pc:sldMkLst>
          <pc:docMk/>
          <pc:sldMk cId="1621902668" sldId="2147470603"/>
        </pc:sldMkLst>
      </pc:sldChg>
      <pc:sldChg chg="modSp add del mod">
        <pc:chgData name="Deck, Grace" userId="8333ed12-cec0-4e4a-bb03-cbd6e5c0bfc8" providerId="ADAL" clId="{C12E0172-2B62-4D41-8493-5C336CB6AFE3}" dt="2023-01-21T01:46:47.261" v="3824" actId="2696"/>
        <pc:sldMkLst>
          <pc:docMk/>
          <pc:sldMk cId="274751073" sldId="2147470604"/>
        </pc:sldMkLst>
      </pc:sldChg>
      <pc:sldChg chg="addSp modSp add mod ord">
        <pc:chgData name="Deck, Grace" userId="8333ed12-cec0-4e4a-bb03-cbd6e5c0bfc8" providerId="ADAL" clId="{C12E0172-2B62-4D41-8493-5C336CB6AFE3}" dt="2023-01-21T02:08:52.184" v="6460" actId="465"/>
        <pc:sldMkLst>
          <pc:docMk/>
          <pc:sldMk cId="3102463284" sldId="2147470605"/>
        </pc:sldMkLst>
      </pc:sldChg>
      <pc:sldChg chg="addSp delSp modSp add mod">
        <pc:chgData name="Deck, Grace" userId="8333ed12-cec0-4e4a-bb03-cbd6e5c0bfc8" providerId="ADAL" clId="{C12E0172-2B62-4D41-8493-5C336CB6AFE3}" dt="2023-01-21T02:08:41.290" v="6458" actId="14100"/>
        <pc:sldMkLst>
          <pc:docMk/>
          <pc:sldMk cId="3250868754" sldId="2147470606"/>
        </pc:sldMkLst>
      </pc:sldChg>
      <pc:sldChg chg="modSp add mod">
        <pc:chgData name="Deck, Grace" userId="8333ed12-cec0-4e4a-bb03-cbd6e5c0bfc8" providerId="ADAL" clId="{C12E0172-2B62-4D41-8493-5C336CB6AFE3}" dt="2023-01-21T01:46:56.777" v="3840" actId="20577"/>
        <pc:sldMkLst>
          <pc:docMk/>
          <pc:sldMk cId="2394739717" sldId="2147470607"/>
        </pc:sldMkLst>
      </pc:sldChg>
      <pc:sldChg chg="modSp add mod">
        <pc:chgData name="Deck, Grace" userId="8333ed12-cec0-4e4a-bb03-cbd6e5c0bfc8" providerId="ADAL" clId="{C12E0172-2B62-4D41-8493-5C336CB6AFE3}" dt="2023-01-21T02:25:41.265" v="7295" actId="14100"/>
        <pc:sldMkLst>
          <pc:docMk/>
          <pc:sldMk cId="4280470189" sldId="2147470608"/>
        </pc:sldMkLst>
      </pc:sldChg>
      <pc:sldChg chg="modSp add mod">
        <pc:chgData name="Deck, Grace" userId="8333ed12-cec0-4e4a-bb03-cbd6e5c0bfc8" providerId="ADAL" clId="{C12E0172-2B62-4D41-8493-5C336CB6AFE3}" dt="2023-01-23T17:02:39.276" v="7369" actId="13926"/>
        <pc:sldMkLst>
          <pc:docMk/>
          <pc:sldMk cId="733022770" sldId="2147470609"/>
        </pc:sldMkLst>
      </pc:sldChg>
      <pc:sldChg chg="addSp modSp add mod">
        <pc:chgData name="Deck, Grace" userId="8333ed12-cec0-4e4a-bb03-cbd6e5c0bfc8" providerId="ADAL" clId="{C12E0172-2B62-4D41-8493-5C336CB6AFE3}" dt="2023-01-21T02:09:12.392" v="6462" actId="1076"/>
        <pc:sldMkLst>
          <pc:docMk/>
          <pc:sldMk cId="2913563922" sldId="2147470610"/>
        </pc:sldMkLst>
      </pc:sldChg>
      <pc:sldChg chg="modSp add mod">
        <pc:chgData name="Deck, Grace" userId="8333ed12-cec0-4e4a-bb03-cbd6e5c0bfc8" providerId="ADAL" clId="{C12E0172-2B62-4D41-8493-5C336CB6AFE3}" dt="2023-01-23T18:25:46.247" v="7983" actId="20577"/>
        <pc:sldMkLst>
          <pc:docMk/>
          <pc:sldMk cId="2535208392" sldId="21474706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4/9/25</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5T16:08:50.777"/>
    </inkml:context>
    <inkml:brush xml:id="br0">
      <inkml:brushProperty name="width" value="0.025" units="cm"/>
      <inkml:brushProperty name="height" value="0.025" units="cm"/>
      <inkml:brushProperty name="color" value="#E71224"/>
    </inkml:brush>
  </inkml:definitions>
  <inkml:trace contextRef="#ctx0" brushRef="#br0">505 51 24575,'-2'-2'0,"1"1"0,0 0 0,-4-1 0,-6 0 0,-10-1 0,-13 0 0,-13-2 0,-3 0 0,6 1 0,13 2 0,14 1 0,7 3 0,1 2 0,-5 3 0,-3-1 0,-1 0 0,1-1 0,3 0 0,0 0 0,-3 2 0,-4 1 0,-2-1 0,3 1 0,4-2 0,6 1 0,3 1 0,2 2 0,0 2 0,3 2 0,1-1 0,2-1 0,2 1 0,5 0 0,4 1 0,3 1 0,2 0 0,5-2 0,9-2 0,10 1 0,4 0 0,-5-2 0,-8-2 0,-3-3 0,7-2 0,4 0 0,-1 0 0,-9-1 0,-9 0 0,-2-3 0,3-2 0,2-2 0,0-1 0,-4-3 0,-3-4 0,-1-3 0,-3-5 0,-4-1 0,-7 0 0,-6-1 0,-7 0 0,-6-3 0,-5-3 0,0 3 0,4 5 0,3 7 0,2 3 0,0 1 0,-2 1 0,-2 2 0,-2 4 0,0 1 0,3 0 0,6 1 0,5 1 0,7 0 0,3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1T19:28:45.159"/>
    </inkml:context>
    <inkml:brush xml:id="br0">
      <inkml:brushProperty name="width" value="0.05" units="cm"/>
      <inkml:brushProperty name="height" value="0.05" units="cm"/>
      <inkml:brushProperty name="color" value="#FF0000"/>
    </inkml:brush>
  </inkml:definitions>
  <inkml:trace contextRef="#ctx0" brushRef="#br0">446 0 24575,'-11'0'0,"-10"0"0,-2 0 0,-6 0 0,-4 0 0,-1 0 0,-3 0 0,8 0 0,8 0 0,6 0 0,1 0 0,-1 1 0,-4 4 0,-2 4 0,-2 5 0,1 2 0,0-3 0,3-2 0,3-3 0,5-3 0,5 1 0,3 2 0,2 5 0,1 5 0,1 6 0,2 5 0,4 2 0,1 4 0,1 3 0,-1 2 0,-2 1 0,-1-1 0,-2-4 0,0-3 0,1-1 0,-1-2 0,1 0 0,0-3 0,1-2 0,-2-2 0,-1-3 0,0-4 0,0-3 0,-1-1 0,2-4 0,0-1 0,1 0 0,2 1 0,1 1 0,-1-1 0,1 1 0,-1-1 0,0 1 0,-1 1 0,0-1 0,-1 1 0,2-2 0,1 0 0,5-1 0,6-2 0,7-1 0,10-3 0,5 1 0,4 2 0,-2 2 0,-5 3 0,-5 1 0,-4 1 0,-4-2 0,-4 2 0,-3 1 0,-9-6 0,-2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1T19:28:47.688"/>
    </inkml:context>
    <inkml:brush xml:id="br0">
      <inkml:brushProperty name="width" value="0.05" units="cm"/>
      <inkml:brushProperty name="height" value="0.05" units="cm"/>
      <inkml:brushProperty name="color" value="#FF0000"/>
    </inkml:brush>
  </inkml:definitions>
  <inkml:trace contextRef="#ctx0" brushRef="#br0">0 0 24575,'24'0'0,"8"0"0,0 0 0,7 0 0,-1 0 0,-1 0 0,6 0 0,-4 0 0,-4 0 0,-4 0 0,-7 0 0,-7 0 0,-4 0 0,-2 1 0,-2 4 0,2 4 0,1 4 0,0 5 0,-2 3 0,-2 5 0,-3 7 0,-3 5 0,1 5 0,-1 2 0,0 2 0,0 2 0,-2-2 0,2 0 0,-1-5 0,1-5 0,0-1 0,-2-1 0,0 3 0,0-1 0,0 1 0,0-3 0,0-4 0,0-4 0,0-4 0,1-3 0,1-3 0,0-2 0,1 0 0,-1-1 0,-1 1 0,0-1 0,0 1 0,1 0 0,0-2 0,-1-1 0,-1-4 0,0-1 0,-10 0 0,-15 3 0,-20 3 0,-19 7 0,-5 0 0,2 0 0,10-3 0,11-2 0,11-2 0,9-2 0,8-2 0,5-4 0,4-1 0,2-1 0,2 2 0,2-3 0,2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05:35.251"/>
    </inkml:context>
    <inkml:brush xml:id="br0">
      <inkml:brushProperty name="width" value="0.025" units="cm"/>
      <inkml:brushProperty name="height" value="0.025" units="cm"/>
      <inkml:brushProperty name="color" value="#E71224"/>
    </inkml:brush>
  </inkml:definitions>
  <inkml:trace contextRef="#ctx0" brushRef="#br0">1 7 24575,'25'0'0,"29"0"0,46 0 0,-39 0 0,2-1 0,4 1 0,-2-1 0,-8 0 0,-3 0 0,33 0 0,-11 0 0,-9 0 0,8 1 0,9 1 0,7 0 0,0-1 0,-8 1 0,-12 0 0,-5 0 0,5 2 0,5-1 0,3 0 0,1-1 0,-3 0 0,2 0 0,-2 1 0,-2 1 0,-1 0 0,-2-1 0,3 0 0,4 0 0,14 1 0,-38-1 0,2 0 0,5-1 0,1 0 0,3 0 0,-1-1 0,-3 0 0,-3 0 0,-5 0 0,-2 0 0,39 0 0,-13 2 0,1-2 0,13 0 0,3-2 0,-7 0 0,-16-1 0,-25 0 0,-6 1 0,8 1 0,9 1 0,11 0 0,8 1 0,-8 0 0,2-2 0,8 0 0,8 0 0,3 0 0,-10 0 0,-12 0 0,-6 0 0,0 1 0,1 0 0,-3 1 0,-3-1 0,-1 0 0,-1 0 0,-4-1 0,-7 1 0,-10 0 0,-8 1 0,-7-1 0,-1 0 0,2 0 0,5-1 0,-3-1 0,-8 1 0,-8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13:47.658"/>
    </inkml:context>
    <inkml:brush xml:id="br0">
      <inkml:brushProperty name="width" value="0.025" units="cm"/>
      <inkml:brushProperty name="height" value="0.025" units="cm"/>
      <inkml:brushProperty name="color" value="#E71224"/>
    </inkml:brush>
  </inkml:definitions>
  <inkml:trace contextRef="#ctx0" brushRef="#br0">898 45 24575,'-4'-1'0,"-2"0"0,-4-1 0,-5 0 0,-6-1 0,-7 0 0,-7-2 0,-2 0 0,2-1 0,7 2 0,8 1 0,3 1 0,0 1 0,-5 1 0,-4 0 0,0 0 0,-1 0 0,4 0 0,-2-1 0,-2 1 0,-2 0 0,-1 0 0,0 0 0,3 0 0,5 0 0,4 1 0,2 1 0,1-1 0,2 0 0,-3 1 0,-1 0 0,-1 0 0,0 1 0,6 0 0,0-1 0,0 1 0,1 0 0,1-1 0,2 0 0,1 1 0,1 0 0,-2 1 0,-1 2 0,-1 1 0,1-2 0,1 0 0,1-2 0,1 2 0,0 0 0,-1 3 0,0 2 0,1 2 0,1 0 0,2 1 0,0 0 0,1 0 0,0 1 0,1 0 0,0-1 0,1 1 0,-1 0 0,1 0 0,0 1 0,2 2 0,4 1 0,2 2 0,3-1 0,2 0 0,3 0 0,3 1 0,2-1 0,1-1 0,-1-3 0,1-2 0,0-3 0,2-1 0,0-2 0,-3 0 0,-1 0 0,0 0 0,4 0 0,4-1 0,3-1 0,-1-1 0,-2 0 0,-3-2 0,1 0 0,3-2 0,7 0 0,1-2 0,-3 0 0,-8-1 0,-7-2 0,-3-2 0,4-5 0,3-3 0,14-11 0,7-7 0,-4 0 0,-6 0 0,-19 10 0,-8 4 0,-4 0 0,-5-1 0,-1-3 0,-1-2 0,-1-4 0,2 0 0,-1-1 0,-2 2 0,-3 3 0,-3 4 0,-4 4 0,2 3 0,2 4 0,1 2 0,2 1 0,0 1 0,3 2 0,2 1 0,3 1 0,1 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13:49.409"/>
    </inkml:context>
    <inkml:brush xml:id="br0">
      <inkml:brushProperty name="width" value="0.025" units="cm"/>
      <inkml:brushProperty name="height" value="0.025" units="cm"/>
      <inkml:brushProperty name="color" value="#E71224"/>
    </inkml:brush>
  </inkml:definitions>
  <inkml:trace contextRef="#ctx0" brushRef="#br0">0 51 24575,'6'-1'0,"5"0"0,15 1 0,20-1 0,14 1 0,9-1 0,-2-1 0,-1-1 0,-1 0 0,0 0 0,-2 1 0,-7 1 0,-5 1 0,-7-1 0,1 0 0,9 0 0,-16 1 0,7 0 0,-16-1 0,5 0 0,9-1 0,7 0 0,5 1 0,7-1 0,4 1 0,2 0 0,1 0 0,0 1 0,-3-1 0,-4-1 0,-1 0 0,-1 0 0,-4 1 0,-4 1 0,-6-1 0,-2 1 0,0-1 0,-2 0 0,-5-1 0,-7 1 0,-2-1 0,1 1 0,5 1 0,-1 0 0,-6 1 0,-7 0 0,-7 0 0,-5-1 0,-3 0 0,-2 0 0,0 1 0,-4 7 0,3-5 0,-5 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13:53.792"/>
    </inkml:context>
    <inkml:brush xml:id="br0">
      <inkml:brushProperty name="width" value="0.025" units="cm"/>
      <inkml:brushProperty name="height" value="0.025" units="cm"/>
      <inkml:brushProperty name="color" value="#E71224"/>
    </inkml:brush>
  </inkml:definitions>
  <inkml:trace contextRef="#ctx0" brushRef="#br0">648 50 24575,'-13'-3'0,"-2"0"0,-7 0 0,-11-3 0,-11 0 0,-4-1 0,-3 0 0,3 2 0,6 0 0,1 2 0,0 1 0,1 4 0,1 0 0,8 2 0,11 1 0,5 2 0,3 0 0,-5 6 0,-1 3 0,2 0 0,-1 1 0,7-4 0,2-2 0,4 0 0,2 1 0,3 2 0,3 4 0,5 2 0,4 2 0,3 0 0,5-3 0,2-1 0,2-3 0,0-2 0,-1-1 0,-3-2 0,-1-2 0,5-2 0,10-1 0,12-3 0,6-1 0,1-1 0,-8-3 0,-11-3 0,-8-3 0,-6-4 0,-4-2 0,-5-4 0,-2-2 0,-3-2 0,1 1 0,-2 0 0,-2 4 0,-2 3 0,-1 0 0,-2-2 0,-3-3 0,-3-5 0,-2 1 0,-3 5 0,0 4 0,3 8 0,3 3 0,3 3 0,2 1 0,2 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13:56.158"/>
    </inkml:context>
    <inkml:brush xml:id="br0">
      <inkml:brushProperty name="width" value="0.025" units="cm"/>
      <inkml:brushProperty name="height" value="0.025" units="cm"/>
      <inkml:brushProperty name="color" value="#E71224"/>
    </inkml:brush>
  </inkml:definitions>
  <inkml:trace contextRef="#ctx0" brushRef="#br0">463 41 24575,'-28'-5'0,"-18"-4"0,-17-2 0,4 2 0,13 3 0,19 6 0,8 4 0,-7 3 0,-5 5 0,1 3 0,5 2 0,6 1 0,3 0 0,3 1 0,3 2 0,5 2 0,7 2 0,3-1 0,3-1 0,3-2 0,6-1 0,9 2 0,10 1 0,8 3 0,4-1 0,2-3 0,6-6 0,7-5 0,-3-4 0,-10-2 0,-12-1 0,-11-2 0,-1 0 0,1-3 0,0 0 0,0-1 0,0-3 0,-1-3 0,-2-2 0,-3-3 0,-6-1 0,-4-4 0,-5-3 0,-3-3 0,-6 0 0,-7-2 0,-7 0 0,-5 1 0,-1 1 0,-1 3 0,-5 1 0,-1 3 0,0 2 0,2 3 0,0 1 0,-6-1 0,-5 0 0,4 2 0,11 3 0,12 4 0,8 2 0,0 0 0,3 1 0,0 0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13:58.174"/>
    </inkml:context>
    <inkml:brush xml:id="br0">
      <inkml:brushProperty name="width" value="0.025" units="cm"/>
      <inkml:brushProperty name="height" value="0.025" units="cm"/>
      <inkml:brushProperty name="color" value="#E71224"/>
    </inkml:brush>
  </inkml:definitions>
  <inkml:trace contextRef="#ctx0" brushRef="#br0">522 52 24575,'-11'-7'0,"-2"0"0,-7 2 0,-4 1 0,-12 0 0,-10-2 0,-11 0 0,4 0 0,8 3 0,12 1 0,8 1 0,4 1 0,6 0 0,6 3 0,2 1 0,-2 3 0,-5 1 0,-4 1 0,2 0 0,4 0 0,5 0 0,2-1 0,1-1 0,0 2 0,-1 2 0,0 4 0,1 3 0,2 0 0,0 0 0,5 1 0,6 1 0,5 1 0,7-2 0,8 0 0,8-3 0,4-1 0,-1-3 0,-2-3 0,1-3 0,1-3 0,-1-1 0,-5-2 0,-4 0 0,-5-2 0,-1-3 0,-2-4 0,-1-3 0,3-5 0,3-4 0,1-3 0,-5-1 0,-9 0 0,-8 2 0,-7 2 0,-4 0 0,-4 1 0,-2 2 0,-2 3 0,0 4 0,-1 2 0,2 3 0,0 1 0,3 3 0,1 1 0,0 0 0,2-1 0,3 2 0,2-1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24:19.729"/>
    </inkml:context>
    <inkml:brush xml:id="br0">
      <inkml:brushProperty name="width" value="0.025" units="cm"/>
      <inkml:brushProperty name="height" value="0.025" units="cm"/>
      <inkml:brushProperty name="color" value="#E71224"/>
    </inkml:brush>
  </inkml:definitions>
  <inkml:trace contextRef="#ctx0" brushRef="#br0">650 93 24575,'-7'-6'0,"-68"-17"0,11 7 0,7 2 0,-1 2 0,-13 3 0,18 5 0,20 4 0,9 3 0,5 6 0,-8 6 0,-17 17 0,9-3 0,-5 14 0,24-4 0,4 4 0,5 9 0,3 1 0,1 3 0,2-3 0,4-4 0,3-5 0,1-3 0,4 1 0,4 3 0,4-2 0,2-6 0,2-7 0,16 5 0,-9-13 0,21 12 0,-11-16 0,20 0 0,20-8 0,-9-5 0,11-7 0,-31-5 0,-6-5 0,-5-6 0,-6-8 0,0-10 0,-2-8 0,-3-5 0,-7-4 0,-8-2 0,-7 0 0,-3 0 0,-1 4 0,-3 5 0,-10 1 0,-9 3 0,-4 4 0,-2 4 0,7 8 0,2 4 0,-2 1 0,2 4 0,3 1 0,2 0 0,-3 1 0,-10-2 0,-15-1 0,-10-2 0,4 2 0,14 6 0,12 4 0,-1 4 0,-13 0 0,-7 1 0,4 1 0,15 1 0,12 1 0,7 1 0,1-1 0,-1 0 0,1 0 0,0 0 0,1-1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24:22.246"/>
    </inkml:context>
    <inkml:brush xml:id="br0">
      <inkml:brushProperty name="width" value="0.025" units="cm"/>
      <inkml:brushProperty name="height" value="0.025" units="cm"/>
      <inkml:brushProperty name="color" value="#E71224"/>
    </inkml:brush>
  </inkml:definitions>
  <inkml:trace contextRef="#ctx0" brushRef="#br0">931 157 24575,'0'-3'0,"-3"-1"0,-3-2 0,-6-4 0,-7-3 0,-8-3 0,-8-1 0,-9-1 0,0 1 0,3 3 0,9 3 0,3 2 0,-11 2 0,-23 1 0,-16 2 0,3 3 0,16 4 0,24 3 0,10 1 0,3 4 0,-2 3 0,-1 5 0,0 5 0,-3 5 0,-8 13 0,2 4 0,5 1 0,11-4 0,13-9 0,4-2 0,2 0 0,0 2 0,3 1 0,3 3 0,4-1 0,4 0 0,3-2 0,2-2 0,3-1 0,6-1 0,6-1 0,4-3 0,2-5 0,-1-5 0,-1-1 0,4-1 0,1 1 0,0-2 0,-2-4 0,-3-4 0,-4-3 0,-4 0 0,-1-3 0,2-5 0,4-4 0,4-7 0,4-3 0,-2-1 0,-4 0 0,-9-4 0,-5-6 0,-3-5 0,3-6 0,-2 0 0,-3 1 0,-7 1 0,-7 2 0,-3 1 0,-1 1 0,-1 0 0,-5 1 0,-4-2 0,-1 0 0,1 3 0,5 5 0,-1 4 0,-2 1 0,-3 2 0,0 2 0,2 3 0,2 2 0,0-1 0,-2 0 0,1 4 0,2 6 0,2 3 0,3 2 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5T16:08:52.961"/>
    </inkml:context>
    <inkml:brush xml:id="br0">
      <inkml:brushProperty name="width" value="0.025" units="cm"/>
      <inkml:brushProperty name="height" value="0.025" units="cm"/>
      <inkml:brushProperty name="color" value="#E71224"/>
    </inkml:brush>
  </inkml:definitions>
  <inkml:trace contextRef="#ctx0" brushRef="#br0">823 80 24575,'-4'-2'0,"-3"-2"0,-8-1 0,-17-3 0,-29-2 0,-36-3 0,38 5 0,0 1 0,1 1 0,3 0 0,-28-2 0,36 6 0,22 3 0,-1 3 0,-9 3 0,-6 2 0,5 1 0,10-1 0,11-1 0,4 1 0,0 2 0,1 0 0,4 2 0,3 4 0,6 6 0,6 9 0,3 3 0,4-6 0,10-4 0,21-3 0,24 2 0,11-1 0,-9-9 0,-21-7 0,-15-6 0,-7-2 0,-2-1 0,0 0 0,-6-2 0,-3 0 0,-2-1 0,0-3 0,1-2 0,2-4 0,-1-2 0,-1 0 0,-5 2 0,-5 3 0,-3 0 0,1-4 0,1-1 0,0 0 0,-1 3 0,-3-1 0,-4-5 0,-2-3 0,-1 0 0,-2 3 0,-5 2 0,-2-1 0,0 3 0,4 5 0,14 7 0,-3 2 0,6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26:20.811"/>
    </inkml:context>
    <inkml:brush xml:id="br0">
      <inkml:brushProperty name="width" value="0.025" units="cm"/>
      <inkml:brushProperty name="height" value="0.025" units="cm"/>
      <inkml:brushProperty name="color" value="#E71224"/>
    </inkml:brush>
  </inkml:definitions>
  <inkml:trace contextRef="#ctx0" brushRef="#br0">805 606 24575,'37'2'0,"4"-2"0,23-4 0,-8-6 0,-10-7 0,-15-4 0,-12-1 0,-9-1 0,-3 0 0,-3-1 0,-1-1 0,-2 0 0,-2 1 0,1 0 0,-2 2 0,-1 0 0,-5-2 0,-6-1 0,-6-4 0,-6-3 0,-4-1 0,-3 3 0,1 3 0,-3 4 0,-10 1 0,-9 1 0,-9 2 0,7 5 0,11 5 0,10 5 0,4 3 0,-3 0 0,-5 0 0,-4 0 0,-4-1 0,-3 0 0,2 1 0,10 1 0,10 2 0,7 1 0,5 1 0,0 2 0,0 2 0,-2 1 0,-1 1 0,-1 0 0,2-3 0,4-1 0,3-1 0,2 0 0,0-1 0,2 2 0,0 2 0,1 0 0,0 2 0,0-1 0,1 0 0,-1 0 0,2 0 0,0 1 0,0 0 0,1 0 0,-1 0 0,0 0 0,1-1 0,1 0 0,0 0 0,0 1 0,1 1 0,1 0 0,0 0 0,2 0 0,0-1 0,0 0 0,0 0 0,0 1 0,1 2 0,0-2 0,1 5 0,0-4 0,4 5 0,2-1 0,5 2 0,1 0 0,0-2 0,0-2 0,1-1 0,6 1 0,10 3 0,9 3 0,0-2 0,-3-2 0,-7-3 0,-3-4 0,-1-2 0,-1-1 0,0-1 0,2-2 0,4-1 0,5-2 0,6 0 0,-1-1 0,-5-1 0,-7-2 0,-7-5 0,-2-4 0,-1-3 0,2-1 0,-3-1 0,-3 3 0,-5 2 0,-4 4 0,-4 0 0,-1-2 0,0-3 0,0 0 0,-1 1 0,0 2 0,-1 3 0,0 3 0,2 2 0,-2 3 0,2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26:24.244"/>
    </inkml:context>
    <inkml:brush xml:id="br0">
      <inkml:brushProperty name="width" value="0.025" units="cm"/>
      <inkml:brushProperty name="height" value="0.025" units="cm"/>
      <inkml:brushProperty name="color" value="#E71224"/>
    </inkml:brush>
  </inkml:definitions>
  <inkml:trace contextRef="#ctx0" brushRef="#br0">1850 100 24575,'-4'-2'0,"-2"-2"0,-7-1 0,-10-3 0,-11-4 0,-8-1 0,-6-1 0,-5 2 0,-3 1 0,1 4 0,2 2 0,5 1 0,-2 3 0,-8 1 0,-10-1 0,-8 1 0,-3 0 0,7-1 0,15 1 0,16 1 0,9-1 0,0 1 0,-6 0 0,-6 1 0,-4 1 0,0 2 0,7-1 0,4 0 0,8-1 0,4 0 0,5 0 0,-2 1 0,-8-1 0,-2 1 0,1 1 0,1 0 0,4-1 0,-2 2 0,-2 0 0,2-1 0,3-1 0,4-1 0,6 1 0,0 0 0,1 0 0,-2 2 0,1 0 0,1 0 0,3 0 0,2 0 0,0 0 0,0-1 0,-1 1 0,2 0 0,-1 0 0,2 2 0,-2 0 0,0 1 0,1 0 0,1 0 0,1 0 0,2-2 0,0 1 0,1 0 0,0 3 0,1 3 0,2 3 0,0-1 0,1-4 0,1-2 0,-2-1 0,3-2 0,1 3 0,3 2 0,4 2 0,0-2 0,1 0 0,4-2 0,7 0 0,9 3 0,9-1 0,2-1 0,-3-3 0,-1 0 0,-2-3 0,4 0 0,5-1 0,5 0 0,-4-1 0,-10 0 0,-10-1 0,-6 0 0,2-1 0,4 1 0,7 1 0,5 0 0,3-1 0,2 0 0,-5-1 0,-6 0 0,-4 0 0,3 0 0,9-1 0,9 1 0,3 0 0,-5 0 0,-11 0 0,-11-1 0,0 0 0,2-1 0,8-2 0,5 1 0,0-1 0,-3-1 0,0 1 0,-4-1 0,-1 0 0,1-2 0,1 0 0,3 0 0,-1-2 0,-6 0 0,-5-1 0,-3-1 0,-5 1 0,-2 0 0,-3 1 0,0-2 0,0-2 0,1-2 0,-1-2 0,-4 0 0,-3 1 0,-4 1 0,-1 0 0,-2 1 0,1 3 0,-2 1 0,-2-2 0,-1-2 0,0 1 0,1 2 0,1 3 0,0 3 0,2-1 0,-1 1 0,-1 0 0,1-1 0,-1 2 0,2 1 0,1 1 0,1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26:47.627"/>
    </inkml:context>
    <inkml:brush xml:id="br0">
      <inkml:brushProperty name="width" value="0.025" units="cm"/>
      <inkml:brushProperty name="height" value="0.025" units="cm"/>
      <inkml:brushProperty name="color" value="#E71224"/>
    </inkml:brush>
  </inkml:definitions>
  <inkml:trace contextRef="#ctx0" brushRef="#br0">0 21 24575,'14'0'0,"12"0"0,19-1 0,12 0 0,2-1 0,-8-1 0,-12 2 0,-6 0 0,-7 1 0,7-1 0,3 1 0,3-1 0,-4 0 0,-8 0 0,-4 1 0,-1-1 0,2 1 0,10 0 0,4 0 0,5 0 0,-5-1 0,-7 1 0,-6-1 0,-1 0 0,6 0 0,7 1 0,2 0 0,-1 0 0,-5 0 0,-7-1 0,-1 1 0,-2 0 0,-2 0 0,0 0 0,5-1 0,3 1 0,1 0 0,-2 0 0,-7 0 0,2 0 0,12 1 0,12 1 0,9 0 0,-8-1 0,-14 0 0,-16 0 0,-11-1 0,-4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45:42.929"/>
    </inkml:context>
    <inkml:brush xml:id="br0">
      <inkml:brushProperty name="width" value="0.025" units="cm"/>
      <inkml:brushProperty name="height" value="0.025" units="cm"/>
      <inkml:brushProperty name="color" value="#E71224"/>
    </inkml:brush>
  </inkml:definitions>
  <inkml:trace contextRef="#ctx0" brushRef="#br0">798 220 24575,'-10'-2'0,"-4"-3"0,-11-5 0,-8-6 0,-8-7 0,-8-5 0,-7-2 0,-9-1 0,-6 3 0,-1 6 0,6 6 0,13 7 0,14 9 0,10 8 0,5 5 0,1 6 0,0 1 0,3 2 0,0 2 0,1 0 0,2 1 0,4 1 0,5-2 0,3 0 0,3 1 0,2 1 0,4 5 0,6 7 0,6 4 0,9 2 0,8-5 0,12-5 0,11-5 0,7-8 0,7-6 0,3-8 0,-3-4 0,-5-3 0,-14-4 0,-14-7 0,-13-10 0,-6-10 0,-5-11 0,-5-10 0,-5-9 0,-4 0 0,-4 7 0,-5 10 0,-8 9 0,-3 8 0,1 9 0,6 9 0,6 7 0,3 4 0,2 0 0,1 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45:44.297"/>
    </inkml:context>
    <inkml:brush xml:id="br0">
      <inkml:brushProperty name="width" value="0.025" units="cm"/>
      <inkml:brushProperty name="height" value="0.025" units="cm"/>
      <inkml:brushProperty name="color" value="#E71224"/>
    </inkml:brush>
  </inkml:definitions>
  <inkml:trace contextRef="#ctx0" brushRef="#br0">651 305 24575,'0'-8'0,"-1"-4"0,-7-9 0,-12-9 0,-18-11 0,-23-8 0,-12 0 0,-4 7 0,14 12 0,20 13 0,11 11 0,6 12 0,-8 7 0,-6 9 0,2 4 0,6 2 0,9-1 0,6 1 0,3 2 0,5 4 0,7 5 0,11 5 0,6 1 0,6 0 0,9 0 0,16-4 0,23-3 0,23-10 0,-41-19 0,2-2 0,-2-2 0,-2-3 0,35-4 0,-26-8 0,-23-10 0,-18-11 0,-15-14 0,-7-10 0,-2-8 0,2 2 0,1 6 0,-11 3 0,-21-1 0,-10 7 0,2 12 0,14 15 0,21 15 0,4 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45:45.629"/>
    </inkml:context>
    <inkml:brush xml:id="br0">
      <inkml:brushProperty name="width" value="0.025" units="cm"/>
      <inkml:brushProperty name="height" value="0.025" units="cm"/>
      <inkml:brushProperty name="color" value="#E71224"/>
    </inkml:brush>
  </inkml:definitions>
  <inkml:trace contextRef="#ctx0" brushRef="#br0">781 188 24575,'-8'-2'0,"-8"-5"0,-14-6 0,-11-5 0,-7-2 0,-10-2 0,-31-9 0,-6 2 0,45 16 0,0 0 0,-35-3 0,36 12 0,11 6 0,14 9 0,2 13 0,0 13 0,-1 6 0,3 2 0,8-1 0,11 1 0,8 0 0,7 1 0,6 1 0,12 0 0,14 2 0,15-5 0,12-8 0,3-13 0,4-17 0,-2-18 0,-8-16 0,-15-13 0,-19-11 0,-18-9 0,-17-7 0,-12 0 0,-14 3 0,-13 8 0,-10 10 0,5 14 0,11 14 0,14 10 0,10 9 0,2 5 0,2-2 0,3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45:46.896"/>
    </inkml:context>
    <inkml:brush xml:id="br0">
      <inkml:brushProperty name="width" value="0.025" units="cm"/>
      <inkml:brushProperty name="height" value="0.025" units="cm"/>
      <inkml:brushProperty name="color" value="#E71224"/>
    </inkml:brush>
  </inkml:definitions>
  <inkml:trace contextRef="#ctx0" brushRef="#br0">573 217 24575,'-6'-5'0,"2"1"0,0-2 0,-4-7 0,-10-10 0,-13-6 0,-16-5 0,-15 3 0,-8 7 0,-3 10 0,9 11 0,11 11 0,9 9 0,10 8 0,7 10 0,9 8 0,9 8 0,9 6 0,13 1 0,19 1 0,17-8 0,13-12 0,6-9 0,3-7 0,-2-6 0,-6-9 0,-7-11 0,-6-16 0,0-10 0,-4-5 0,-9-1 0,-18-5 0,-29-13 0,-21-11 0,-12-5 0,-6 7 0,-7 15 0,-18 10 0,27 21 0,-2 3 0,-45-7 0,19 12 0,37 5 0,26 7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45:49.362"/>
    </inkml:context>
    <inkml:brush xml:id="br0">
      <inkml:brushProperty name="width" value="0.025" units="cm"/>
      <inkml:brushProperty name="height" value="0.025" units="cm"/>
      <inkml:brushProperty name="color" value="#E71224"/>
    </inkml:brush>
  </inkml:definitions>
  <inkml:trace contextRef="#ctx0" brushRef="#br0">1 1 24575,'7'1'0,"8"-1"0,18 1 0,27 0 0,31 1 0,-35-2 0,1 1 0,2 0 0,0-1 0,-6 1 0,-4-1 0,29 0 0,-24 1 0,1-1 0,-12 1 0,13-1 0,-11 0 0,1-1 0,-4-1 0,-4 1 0,0 1 0,13 1 0,15 1 0,9-1 0,4 0 0,-7 0 0,-11 0 0,-7-1 0,-5 1 0,2 0 0,2 0 0,6 0 0,2-1 0,5 0 0,2 0 0,2 0 0,-3 0 0,-6 0 0,-11 0 0,-8 1 0,0-1 0,2 1 0,0-1 0,-5 0 0,-5 0 0,-1 0 0,4 0 0,-1 0 0,0 0 0,5-1 0,5 1 0,10-2 0,4 0 0,-5 1 0,-5-1 0,-11 1 0,-2 0 0,-1 1 0,2-1 0,5 0 0,3 1 0,0 0 0,-7 0 0,-10 0 0,-8 1 0,-2 1 0,-1-1 0,-3 0 0,-7 0 0,-4-1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46:37.512"/>
    </inkml:context>
    <inkml:brush xml:id="br0">
      <inkml:brushProperty name="width" value="0.025" units="cm"/>
      <inkml:brushProperty name="height" value="0.025" units="cm"/>
      <inkml:brushProperty name="color" value="#E71224"/>
    </inkml:brush>
  </inkml:definitions>
  <inkml:trace contextRef="#ctx0" brushRef="#br0">0 1 24575,'26'-1'0,"18"2"0,36 4 0,-28-1 0,2 0 0,1 0 0,0 0 0,40 1 0,-30-6 0,-21-2 0,-2 1 0,3-1 0,9 2 0,2 0 0,-22 0 0,-10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22:15.198"/>
    </inkml:context>
    <inkml:brush xml:id="br0">
      <inkml:brushProperty name="width" value="0.025" units="cm"/>
      <inkml:brushProperty name="height" value="0.025" units="cm"/>
      <inkml:brushProperty name="color" value="#E71224"/>
    </inkml:brush>
  </inkml:definitions>
  <inkml:trace contextRef="#ctx0" brushRef="#br0">1 36 24575,'20'-2'0,"34"-1"0,41 0 0,-34 1 0,2 0 0,-2 0 0,-2 0 0,32-3 0,-29 1 0,-14 2 0,6 1 0,0 0 0,14 0 0,2-1 0,-4 1 0,-5-1 0,-34 2 0,-10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1T19:21:40.754"/>
    </inkml:context>
    <inkml:brush xml:id="br0">
      <inkml:brushProperty name="width" value="0.05" units="cm"/>
      <inkml:brushProperty name="height" value="0.05" units="cm"/>
      <inkml:brushProperty name="color" value="#F6630D"/>
    </inkml:brush>
  </inkml:definitions>
  <inkml:trace contextRef="#ctx0" brushRef="#br0">0 242 24575,'27'-6'0,"4"-6"0,12-5 0,8-4 0,-6 5 0,4 3 0,4 5 0,4 3 0,10 1 0,-8-1 0,-11 0 0,-11-1 0,-10 0 0,-4 3 0,-2 1 0,-3 2 0,-1 0 0,-2 0 0,-2 0 0,-2 0 0,-1 0 0,-1 0 0,-1 0 0,1 0 0,-2 0 0,2 0 0,-1 0 0,0 0 0,-1 0 0,-3 0 0,-12 0 0,-4-3 0,-13-4 0,2-2 0,-4-2 0,3 2 0,2 3 0,2 2 0,2-1 0,2 0 0,1-2 0,2 0 0,1-1 0,2 0 0,1 0 0,1 2 0,0 2 0,1 1 0,1 1 0,7 5 0,5 3 0,10 3 0,8 4 0,4-2 0,2 3 0,-3-4 0,-3 0 0,-6-3 0,-3-2 0,-5-2 0,-3-1 0,-4 2 0,-1-1 0,-5 1 0,-3 2 0,-6 4 0,-6 5 0,-1 5 0,0 3 0,4-1 0,5-2 0,2-4 0,2-3 0,1-3 0,2-1 0,0-2 0,2-3 0,0-2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22:17.015"/>
    </inkml:context>
    <inkml:brush xml:id="br0">
      <inkml:brushProperty name="width" value="0.025" units="cm"/>
      <inkml:brushProperty name="height" value="0.025" units="cm"/>
      <inkml:brushProperty name="color" value="#E71224"/>
    </inkml:brush>
  </inkml:definitions>
  <inkml:trace contextRef="#ctx0" brushRef="#br0">0 47 24575,'32'-2'0,"25"-2"0,34-3 0,-32 2 0,3 0 0,-1 0 0,-2 1 0,-4 0 0,-3 0 0,25 0 0,-30 3 0,-8 0 0,4 1 0,30 2 0,22 0 0,3 1 0,-21-1 0,-32-1 0,-21-1 0,0-1 0,15 1 0,16-1 0,3 1 0,-10 0 0,-18 0 0,-18 0 0,5 0 0,-10 0 0,4 0 0,-7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22:18.632"/>
    </inkml:context>
    <inkml:brush xml:id="br0">
      <inkml:brushProperty name="width" value="0.025" units="cm"/>
      <inkml:brushProperty name="height" value="0.025" units="cm"/>
      <inkml:brushProperty name="color" value="#E71224"/>
    </inkml:brush>
  </inkml:definitions>
  <inkml:trace contextRef="#ctx0" brushRef="#br0">0 26 24575,'7'-2'0,"7"0"0,15-1 0,26-1 0,39 1 0,-35 1 0,3 0 0,6 0 0,-1 1 0,-8 0 0,-3 0 0,28-1 0,-20 2 0,-3 1 0,19-1 0,-30 0 0,1 0 0,5 0 0,-1-1 0,42 1 0,-24 0 0,-25 0 0,-9 0 0,1 0 0,-2 0 0,-11 1 0,-9 0 0,-5 0 0,2 0 0,5-1 0,-2 1 0,-7-1 0,-4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5T15:52:50.008"/>
    </inkml:context>
    <inkml:brush xml:id="br0">
      <inkml:brushProperty name="width" value="0.025" units="cm"/>
      <inkml:brushProperty name="height" value="0.025" units="cm"/>
      <inkml:brushProperty name="color" value="#E71224"/>
    </inkml:brush>
  </inkml:definitions>
  <inkml:trace contextRef="#ctx0" brushRef="#br0">789 102 24575,'-47'-30'0,"-3"7"0,3 6 0,-5 1 0,-1 8 0,-2 3 0,3 2 0,0 4 0,-33 6 0,30 6 0,26 4 0,1 1 0,-3 1 0,1 2 0,4 2 0,6 3 0,2 4 0,-1 1 0,4 3 0,3 0 0,6-1 0,3-5 0,2-3 0,0 1 0,0 5 0,1 4 0,1 2 0,0-5 0,1-5 0,-1-4 0,1-3 0,2 2 0,1 5 0,3 4 0,2 5 0,2-3 0,4 0 0,2-3 0,5-2 0,9-1 0,13-1 0,15 1 0,11 0 0,-1-5 0,-15-6 0,-14-6 0,-13-6 0,-5-4 0,8-5 0,11-4 0,8-4 0,0-3 0,-6-4 0,-8-9 0,-8-8 0,-6-11 0,-6-7 0,-6-3 0,-2 6 0,-3-1 0,-5 1 0,-5-2 0,-8-3 0,-7 5 0,-7 3 0,-4 2 0,-1 2 0,2 4 0,2 4 0,-1 6 0,-6 2 0,-2 3 0,4 5 0,9 7 0,12 11 0,9 3 0,1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5T15:52:52.572"/>
    </inkml:context>
    <inkml:brush xml:id="br0">
      <inkml:brushProperty name="width" value="0.025" units="cm"/>
      <inkml:brushProperty name="height" value="0.025" units="cm"/>
      <inkml:brushProperty name="color" value="#E71224"/>
    </inkml:brush>
  </inkml:definitions>
  <inkml:trace contextRef="#ctx0" brushRef="#br0">1072 131 24575,'-6'-4'0,"-10"-6"0,-17-6 0,-20-6 0,-15-2 0,-12 4 0,-3 5 0,7 5 0,7 4 0,12 2 0,7 4 0,3 3 0,1 4 0,3 4 0,-1 5 0,-2 6 0,1 6 0,1 3 0,6-1 0,5 2 0,3 3 0,7 7 0,6 8 0,7 4 0,5 1 0,2-2 0,-1-3 0,2-3 0,2-6 0,1-6 0,1-7 0,2-2 0,3-2 0,2 1 0,4-1 0,4-1 0,4 0 0,1 0 0,4-1 0,9 3 0,11 0 0,11-2 0,5-3 0,-3-5 0,-10-5 0,-10-3 0,-5-6 0,6-5 0,13-3 0,6-1 0,-4 0 0,-15 2 0,-13-1 0,-5-3 0,0-6 0,1-4 0,-1-3 0,-3 0 0,-5 0 0,-1-2 0,-1-2 0,0-3 0,-3 0 0,-4-1 0,-3-2 0,-4-3 0,-2-1 0,-2 2 0,-2 3 0,-2 3 0,-1 0 0,0 2 0,0 0 0,-3-1 0,-3-2 0,-2-1 0,1 4 0,4 5 0,3 7 0,5 5 0,2 4 0,1 2 0,0 0 0,1 1 0,0 0 0,-1-2 0,-3-4 0,-3-5 0,-1 0 0,-1 1 0,-2 0 0,-4-3 0,-2-1 0,4 3 0,8 4 0,4 8 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1T19:22:42.604"/>
    </inkml:context>
    <inkml:brush xml:id="br0">
      <inkml:brushProperty name="width" value="0.05" units="cm"/>
      <inkml:brushProperty name="height" value="0.05" units="cm"/>
      <inkml:brushProperty name="color" value="#F6630D"/>
    </inkml:brush>
  </inkml:definitions>
  <inkml:trace contextRef="#ctx0" brushRef="#br0">0 242 24575,'27'-6'0,"4"-6"0,12-5 0,8-4 0,-6 5 0,4 3 0,4 5 0,4 3 0,10 1 0,-8-1 0,-11 0 0,-11-1 0,-10 0 0,-4 3 0,-2 1 0,-3 2 0,-1 0 0,-2 0 0,-2 0 0,-2 0 0,-1 0 0,-1 0 0,-1 0 0,1 0 0,-2 0 0,2 0 0,-1 0 0,0 0 0,-1 0 0,-3 0 0,-12 0 0,-4-3 0,-13-4 0,2-2 0,-4-2 0,3 2 0,2 3 0,2 2 0,2-1 0,2 0 0,1-2 0,2 0 0,1-1 0,2 0 0,1 0 0,1 2 0,0 2 0,1 1 0,1 1 0,7 5 0,5 3 0,10 3 0,8 4 0,4-2 0,2 3 0,-3-4 0,-3 0 0,-6-3 0,-3-2 0,-5-2 0,-3-1 0,-4 2 0,-1-1 0,-5 1 0,-3 2 0,-6 4 0,-6 5 0,-1 5 0,0 3 0,4-1 0,5-2 0,2-4 0,2-3 0,1-3 0,2-1 0,0-2 0,2-3 0,0-2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58:42.249"/>
    </inkml:context>
    <inkml:brush xml:id="br0">
      <inkml:brushProperty name="width" value="0.025" units="cm"/>
      <inkml:brushProperty name="height" value="0.025" units="cm"/>
      <inkml:brushProperty name="color" value="#E71224"/>
    </inkml:brush>
  </inkml:definitions>
  <inkml:trace contextRef="#ctx0" brushRef="#br0">901 22 24575,'-14'-3'0,"-4"1"0,-2 0 0,-5 1 0,0 0 0,-5 0 0,-4-1 0,0 1 0,4 0 0,9 0 0,2 0 0,-2 1 0,-3-1 0,-2 0 0,1 1 0,-5 0 0,-9-1 0,-7 1 0,3-2 0,11 2 0,11-1 0,4 1 0,-1 0 0,-4 0 0,-5 1 0,-5-1 0,-2 1 0,3-1 0,8 1 0,7 1 0,6 0 0,-3 1 0,-2 2 0,-1 1 0,2 0 0,4 0 0,2-1 0,2 0 0,1 1 0,1-1 0,2 2 0,1 1 0,2 1 0,0 2 0,3 0 0,2-1 0,3 0 0,2 0 0,0-2 0,3 0 0,6-1 0,4-1 0,-1 0 0,-3-2 0,1-2 0,4 0 0,3 1 0,0-1 0,-3 1 0,-1-1 0,5 0 0,1-2 0,-4 1 0,-4-1 0,-4 2 0,-2 0 0,4 0 0,3 0 0,2 0 0,1-1 0,-3 0 0,-5 1 0,2-1 0,2 0 0,1 0 0,2 0 0,0 0 0,4-1 0,5-1 0,0-1 0,-5-2 0,-8 0 0,-5 0 0,-5 0 0,-2-1 0,0-2 0,1-2 0,2-2 0,1-2 0,0 2 0,-3 2 0,-3 1 0,-4 3 0,-2-2 0,-1-1 0,0-1 0,-1-1 0,0 0 0,-1 0 0,-4 0 0,-4 2 0,-4 3 0,-2 1 0,-1 2 0,1 1 0,4 0 0,6-1 0,6-1 0,1 2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09:50.796"/>
    </inkml:context>
    <inkml:brush xml:id="br0">
      <inkml:brushProperty name="width" value="0.025" units="cm"/>
      <inkml:brushProperty name="height" value="0.025" units="cm"/>
      <inkml:brushProperty name="color" value="#E71224"/>
    </inkml:brush>
  </inkml:definitions>
  <inkml:trace contextRef="#ctx0" brushRef="#br0">2526 174 24575,'-6'-4'0,"-10"-2"0,-21-6 0,-33-4 0,20 6 0,-4 0 0,-13-2 0,-4 0 0,-7 0 0,-2 0 0,-4 0 0,0 1 0,5 1 0,1 1 0,8 3 0,1 0 0,8 1 0,3 2 0,4 1 0,2 1 0,-44-1 0,14 2 0,10 0 0,10 0 0,-5 1 0,6 0 0,8 1 0,10 1 0,5-1 0,-1 1 0,-3 1 0,-5-1 0,-3 0 0,3 0 0,9 0 0,11 0 0,6 0 0,0 0 0,-1 2 0,0 2 0,2 0 0,-2 2 0,-4 1 0,-5-2 0,-7 1 0,5-3 0,6-1 0,9 0 0,4 2 0,-1 3 0,0 2 0,2 0 0,3-2 0,2-1 0,1-2 0,0 2 0,-1 1 0,-1 4 0,-1 3 0,1-1 0,2-1 0,2-3 0,2-2 0,1 4 0,2 1 0,2 3 0,2 0 0,3 0 0,6 1 0,8 4 0,14 1 0,13 1 0,6-3 0,0-4 0,-2-1 0,3-2 0,3-1 0,6 1 0,4-1 0,6-1 0,2-2 0,-3-2 0,2-2 0,-4-1 0,-2-1 0,-5-1 0,-8-2 0,-1-1 0,6-3 0,9 0 0,8-2 0,8 0 0,3-2 0,-5 0 0,-1-2 0,3-2 0,3-4 0,-1-3 0,-10-5 0,-17-1 0,-17-1 0,-10 1 0,-13 1 0,-6-1 0,-2-4 0,3-3 0,5-6 0,8-13 0,-23-3 0,-1 6 0,-21 12 0,6 21 0,5 7 0,1 1 0,-1 0 0,-1-1 0,0 3 0,4 1 0,0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6:09:54.529"/>
    </inkml:context>
    <inkml:brush xml:id="br0">
      <inkml:brushProperty name="width" value="0.025" units="cm"/>
      <inkml:brushProperty name="height" value="0.025" units="cm"/>
      <inkml:brushProperty name="color" value="#E71224"/>
    </inkml:brush>
  </inkml:definitions>
  <inkml:trace contextRef="#ctx0" brushRef="#br0">2600 89 24575,'-13'-3'0,"-6"0"0,-19-3 0,-13 0 0,-9 0 0,-4 1 0,-5 0 0,-16 0 0,34 1 0,-2 0 0,-2 0 0,-1 0 0,2 1 0,2 0 0,-35-1 0,15 1 0,12 2 0,5-2 0,1 1 0,1 0 0,-4 1 0,-2 0 0,-10-1 0,-6-1 0,4 0 0,5 1 0,8 2 0,-4 0 0,-7 2 0,-7-1 0,4 2 0,10 0 0,5 0 0,9 0 0,1 0 0,10 0 0,2 1 0,0 1 0,-2-1 0,1 1 0,3 0 0,7 1 0,2 0 0,0 1 0,-3 2 0,-3 0 0,3 2 0,4 0 0,7-2 0,0 2 0,0-1 0,-1 1 0,2-2 0,4-1 0,2 0 0,2 1 0,-2 2 0,0 4 0,0 2 0,2 0 0,2-2 0,1 0 0,2 1 0,0 3 0,1 2 0,0 3 0,1 0 0,3 1 0,3-3 0,2-2 0,0-5 0,0-1 0,0 1 0,2 3 0,2 1 0,8 4 0,6 1 0,2 0 0,8 0 0,8-1 0,13-1 0,14-1 0,0-3 0,-6-4 0,-8-4 0,-5-3 0,6 0 0,13-3 0,14 1 0,0-2 0,-8 0 0,-15-2 0,-10-1 0,-3 0 0,1 0 0,2-2 0,4 0 0,-4 0 0,-5 0 0,-4 1 0,1 1 0,15-3 0,22-2 0,16-1 0,-45 2 0,-1 1 0,33-2 0,-22 0 0,-19 1 0,-3-2 0,13-3 0,13-3 0,4-1 0,-6 0 0,-15 1 0,-16 3 0,-8-1 0,-2 0 0,5-2 0,0-2 0,-1-1 0,-1-3 0,1-2 0,0 0 0,1-2 0,-2 0 0,-4-2 0,-1-2 0,-3 0 0,1-4 0,-2-1 0,-3 0 0,-4-2 0,-5 0 0,-2-1 0,-2 2 0,1 3 0,-3 5 0,-2 5 0,-3 2 0,-4 1 0,-1 2 0,0 4 0,1 3 0,1 4 0,0 1 0,1 1 0,-3 1 0,-6 2 0,-6 2 0,-5 1 0,3 0 0,8-2 0,7-1 0,5-1 0,0-1 0,-1 0 0,1 1 0,2 0 0,3 2 0,0-1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4/9/25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a:t>
            </a:fld>
            <a:endParaRPr lang="en-US"/>
          </a:p>
        </p:txBody>
      </p:sp>
    </p:spTree>
    <p:extLst>
      <p:ext uri="{BB962C8B-B14F-4D97-AF65-F5344CB8AC3E}">
        <p14:creationId xmlns:p14="http://schemas.microsoft.com/office/powerpoint/2010/main" val="418238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a:t>
            </a:fld>
            <a:endParaRPr lang="en-US"/>
          </a:p>
        </p:txBody>
      </p:sp>
    </p:spTree>
    <p:extLst>
      <p:ext uri="{BB962C8B-B14F-4D97-AF65-F5344CB8AC3E}">
        <p14:creationId xmlns:p14="http://schemas.microsoft.com/office/powerpoint/2010/main" val="230225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19</a:t>
            </a:fld>
            <a:endParaRPr lang="en-US"/>
          </a:p>
        </p:txBody>
      </p:sp>
    </p:spTree>
    <p:extLst>
      <p:ext uri="{BB962C8B-B14F-4D97-AF65-F5344CB8AC3E}">
        <p14:creationId xmlns:p14="http://schemas.microsoft.com/office/powerpoint/2010/main" val="216732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26</a:t>
            </a:fld>
            <a:endParaRPr lang="en-US"/>
          </a:p>
        </p:txBody>
      </p:sp>
    </p:spTree>
    <p:extLst>
      <p:ext uri="{BB962C8B-B14F-4D97-AF65-F5344CB8AC3E}">
        <p14:creationId xmlns:p14="http://schemas.microsoft.com/office/powerpoint/2010/main" val="2099798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93814" y="4520792"/>
            <a:ext cx="8323857" cy="62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43092" y="676275"/>
            <a:ext cx="6227505" cy="1577975"/>
          </a:xfrm>
        </p:spPr>
        <p:txBody>
          <a:bodyPr anchor="b">
            <a:noAutofit/>
          </a:bodyPr>
          <a:lstStyle>
            <a:lvl1pPr algn="l">
              <a:defRPr sz="3800"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38752" y="2243401"/>
            <a:ext cx="6227505" cy="707616"/>
          </a:xfrm>
        </p:spPr>
        <p:txBody>
          <a:bodyPr>
            <a:noAutofit/>
          </a:bodyPr>
          <a:lstStyle>
            <a:lvl1pPr marL="0" indent="0" algn="l">
              <a:buNone/>
              <a:defRPr sz="15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60093" y="4281954"/>
            <a:ext cx="1161919" cy="402336"/>
          </a:xfrm>
          <a:prstGeom prst="rect">
            <a:avLst/>
          </a:prstGeom>
        </p:spPr>
      </p:pic>
      <p:sp>
        <p:nvSpPr>
          <p:cNvPr id="16" name="Graphic 8">
            <a:extLst>
              <a:ext uri="{FF2B5EF4-FFF2-40B4-BE49-F238E27FC236}">
                <a16:creationId xmlns:a16="http://schemas.microsoft.com/office/drawing/2014/main" id="{91B53ED4-67C3-2545-961B-C7D8D4E0696B}"/>
              </a:ext>
            </a:extLst>
          </p:cNvPr>
          <p:cNvSpPr/>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83259" y="4538153"/>
            <a:ext cx="2257425" cy="202684"/>
          </a:xfrm>
        </p:spPr>
        <p:txBody>
          <a:bodyPr/>
          <a:lstStyle>
            <a:lvl1pPr marL="0" indent="0">
              <a:buNone/>
              <a:defRPr sz="1000" b="0"/>
            </a:lvl1pPr>
            <a:lvl2pPr marL="88898" indent="0">
              <a:buNone/>
              <a:defRPr/>
            </a:lvl2pPr>
          </a:lstStyle>
          <a:p>
            <a:pPr lvl="0"/>
            <a:r>
              <a:rPr lang="en-US"/>
              <a:t>Click to edit Master text styles</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021265"/>
            <a:ext cx="9144000" cy="2252009"/>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sz="1013"/>
              <a:t>  </a:t>
            </a:r>
          </a:p>
        </p:txBody>
      </p:sp>
    </p:spTree>
    <p:extLst>
      <p:ext uri="{BB962C8B-B14F-4D97-AF65-F5344CB8AC3E}">
        <p14:creationId xmlns:p14="http://schemas.microsoft.com/office/powerpoint/2010/main" val="104149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3"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124249"/>
            <a:ext cx="4023360" cy="3395662"/>
          </a:xfrm>
        </p:spPr>
        <p:txBody>
          <a:bodyPr/>
          <a:lstStyle>
            <a:lvl1pPr marL="114297" indent="-114297">
              <a:spcBef>
                <a:spcPts val="300"/>
              </a:spcBef>
              <a:spcAft>
                <a:spcPts val="600"/>
              </a:spcAft>
              <a:buClr>
                <a:schemeClr val="accent1"/>
              </a:buClr>
              <a:tabLst/>
              <a:defRPr sz="1425"/>
            </a:lvl1pPr>
            <a:lvl2pPr marL="217483" indent="-90486">
              <a:spcBef>
                <a:spcPts val="0"/>
              </a:spcBef>
              <a:spcAft>
                <a:spcPts val="600"/>
              </a:spcAft>
              <a:buClr>
                <a:schemeClr val="accent1"/>
              </a:buClr>
              <a:tabLst/>
              <a:defRPr sz="1425"/>
            </a:lvl2pPr>
            <a:lvl3pPr marL="312731" indent="-88898">
              <a:spcBef>
                <a:spcPts val="0"/>
              </a:spcBef>
              <a:spcAft>
                <a:spcPts val="600"/>
              </a:spcAft>
              <a:buClr>
                <a:schemeClr val="accent1"/>
              </a:buClr>
              <a:tabLst/>
              <a:defRPr sz="1200"/>
            </a:lvl3pPr>
            <a:lvl4pPr marL="403215" indent="-76198">
              <a:spcBef>
                <a:spcPts val="0"/>
              </a:spcBef>
              <a:spcAft>
                <a:spcPts val="600"/>
              </a:spcAft>
              <a:buClr>
                <a:schemeClr val="accent1"/>
              </a:buClr>
              <a:tabLst/>
              <a:defRPr sz="1125"/>
            </a:lvl4pPr>
            <a:lvl5pPr marL="506400" indent="-84136">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124249"/>
            <a:ext cx="4023360" cy="3395662"/>
          </a:xfrm>
        </p:spPr>
        <p:txBody>
          <a:bodyPr/>
          <a:lstStyle>
            <a:lvl1pPr marL="114297" indent="-114297">
              <a:spcBef>
                <a:spcPts val="300"/>
              </a:spcBef>
              <a:spcAft>
                <a:spcPts val="600"/>
              </a:spcAft>
              <a:buClr>
                <a:schemeClr val="accent1"/>
              </a:buClr>
              <a:tabLst/>
              <a:defRPr sz="1425"/>
            </a:lvl1pPr>
            <a:lvl2pPr marL="217483" indent="-90486">
              <a:spcBef>
                <a:spcPts val="0"/>
              </a:spcBef>
              <a:spcAft>
                <a:spcPts val="600"/>
              </a:spcAft>
              <a:buClr>
                <a:schemeClr val="accent1"/>
              </a:buClr>
              <a:tabLst/>
              <a:defRPr sz="1425"/>
            </a:lvl2pPr>
            <a:lvl3pPr marL="312731" indent="-88898">
              <a:spcBef>
                <a:spcPts val="0"/>
              </a:spcBef>
              <a:spcAft>
                <a:spcPts val="600"/>
              </a:spcAft>
              <a:buClr>
                <a:schemeClr val="accent1"/>
              </a:buClr>
              <a:tabLst/>
              <a:defRPr sz="1200"/>
            </a:lvl3pPr>
            <a:lvl4pPr marL="403215" indent="-76198">
              <a:spcBef>
                <a:spcPts val="0"/>
              </a:spcBef>
              <a:spcAft>
                <a:spcPts val="600"/>
              </a:spcAft>
              <a:buClr>
                <a:schemeClr val="accent1"/>
              </a:buClr>
              <a:tabLst/>
              <a:defRPr sz="1125"/>
            </a:lvl4pPr>
            <a:lvl5pPr marL="506400" indent="-84136">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06590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3"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397203"/>
            <a:ext cx="4023360" cy="3079305"/>
          </a:xfrm>
        </p:spPr>
        <p:txBody>
          <a:bodyPr/>
          <a:lstStyle>
            <a:lvl1pPr marL="114297" indent="-114297">
              <a:spcBef>
                <a:spcPts val="300"/>
              </a:spcBef>
              <a:spcAft>
                <a:spcPts val="600"/>
              </a:spcAft>
              <a:buClr>
                <a:schemeClr val="accent1"/>
              </a:buClr>
              <a:tabLst/>
              <a:defRPr sz="1425"/>
            </a:lvl1pPr>
            <a:lvl2pPr marL="217483" indent="-90486">
              <a:spcBef>
                <a:spcPts val="0"/>
              </a:spcBef>
              <a:spcAft>
                <a:spcPts val="600"/>
              </a:spcAft>
              <a:buClr>
                <a:schemeClr val="accent1"/>
              </a:buClr>
              <a:tabLst/>
              <a:defRPr sz="1425"/>
            </a:lvl2pPr>
            <a:lvl3pPr marL="312731" indent="-88898">
              <a:spcBef>
                <a:spcPts val="0"/>
              </a:spcBef>
              <a:spcAft>
                <a:spcPts val="600"/>
              </a:spcAft>
              <a:buClr>
                <a:schemeClr val="accent1"/>
              </a:buClr>
              <a:tabLst/>
              <a:defRPr sz="1200"/>
            </a:lvl3pPr>
            <a:lvl4pPr marL="403215" indent="-76198">
              <a:spcBef>
                <a:spcPts val="0"/>
              </a:spcBef>
              <a:spcAft>
                <a:spcPts val="600"/>
              </a:spcAft>
              <a:buClr>
                <a:schemeClr val="accent1"/>
              </a:buClr>
              <a:tabLst/>
              <a:defRPr sz="1125"/>
            </a:lvl4pPr>
            <a:lvl5pPr marL="506400" indent="-84136">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397203"/>
            <a:ext cx="4023360" cy="3079305"/>
          </a:xfrm>
        </p:spPr>
        <p:txBody>
          <a:bodyPr/>
          <a:lstStyle>
            <a:lvl1pPr marL="114297" indent="-114297">
              <a:spcBef>
                <a:spcPts val="300"/>
              </a:spcBef>
              <a:spcAft>
                <a:spcPts val="600"/>
              </a:spcAft>
              <a:buClr>
                <a:schemeClr val="accent1"/>
              </a:buClr>
              <a:tabLst/>
              <a:defRPr sz="1425"/>
            </a:lvl1pPr>
            <a:lvl2pPr marL="217483" indent="-90486">
              <a:spcBef>
                <a:spcPts val="0"/>
              </a:spcBef>
              <a:spcAft>
                <a:spcPts val="600"/>
              </a:spcAft>
              <a:buClr>
                <a:schemeClr val="accent1"/>
              </a:buClr>
              <a:tabLst/>
              <a:defRPr sz="1425"/>
            </a:lvl2pPr>
            <a:lvl3pPr marL="312731" indent="-88898">
              <a:spcBef>
                <a:spcPts val="0"/>
              </a:spcBef>
              <a:spcAft>
                <a:spcPts val="600"/>
              </a:spcAft>
              <a:buClr>
                <a:schemeClr val="accent1"/>
              </a:buClr>
              <a:tabLst/>
              <a:defRPr sz="1200"/>
            </a:lvl3pPr>
            <a:lvl4pPr marL="403215" indent="-76198">
              <a:spcBef>
                <a:spcPts val="0"/>
              </a:spcBef>
              <a:spcAft>
                <a:spcPts val="600"/>
              </a:spcAft>
              <a:buClr>
                <a:schemeClr val="accent1"/>
              </a:buClr>
              <a:tabLst/>
              <a:defRPr sz="1125"/>
            </a:lvl4pPr>
            <a:lvl5pPr marL="506400" indent="-84136">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387925" y="351965"/>
            <a:ext cx="8311896" cy="820853"/>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27603934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4822" y="351965"/>
            <a:ext cx="8323312" cy="822631"/>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86034" y="4270367"/>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2810412" y="383954"/>
            <a:ext cx="3200400" cy="216982"/>
          </a:xfrm>
          <a:prstGeom prst="rect">
            <a:avLst/>
          </a:prstGeom>
        </p:spPr>
        <p:txBody>
          <a:bodyPr wrap="square" rIns="457200" anchor="ctr">
            <a:spAutoFit/>
          </a:bodyPr>
          <a:lstStyle>
            <a:lvl1pPr algn="r">
              <a:defRPr sz="900" b="1">
                <a:solidFill>
                  <a:schemeClr val="tx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883583" y="2981268"/>
            <a:ext cx="3346704" cy="1244128"/>
          </a:xfrm>
        </p:spPr>
        <p:txBody>
          <a:bodyPr/>
          <a:lstStyle>
            <a:lvl1pPr marL="88898" marR="0" indent="-88898" algn="l" defTabSz="685783"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sz="1200"/>
            </a:lvl1pPr>
            <a:lvl2pPr marL="120647"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883583" y="2718039"/>
            <a:ext cx="3346704" cy="285715"/>
          </a:xfrm>
        </p:spPr>
        <p:txBody>
          <a:bodyPr/>
          <a:lstStyle>
            <a:lvl1pPr marL="0" indent="0" algn="l">
              <a:lnSpc>
                <a:spcPct val="100000"/>
              </a:lnSpc>
              <a:buNone/>
              <a:defRPr sz="1425"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5024057" y="2981268"/>
            <a:ext cx="3346704" cy="1244128"/>
          </a:xfrm>
        </p:spPr>
        <p:txBody>
          <a:bodyPr/>
          <a:lstStyle>
            <a:lvl1pPr marL="88898" marR="0" indent="-88898" algn="l" defTabSz="685783"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sz="1200"/>
            </a:lvl1pPr>
            <a:lvl2pPr marL="120647"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5024057" y="2718039"/>
            <a:ext cx="3346704" cy="285715"/>
          </a:xfrm>
        </p:spPr>
        <p:txBody>
          <a:bodyPr/>
          <a:lstStyle>
            <a:lvl1pPr marL="0" indent="0" algn="l">
              <a:lnSpc>
                <a:spcPct val="100000"/>
              </a:lnSpc>
              <a:buNone/>
              <a:defRPr sz="1425"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5951020" y="4681729"/>
            <a:ext cx="245828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419243508"/>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4822" y="351964"/>
            <a:ext cx="8323312" cy="792290"/>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86034" y="4270367"/>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2810412" y="383954"/>
            <a:ext cx="3200400" cy="216982"/>
          </a:xfrm>
          <a:prstGeom prst="rect">
            <a:avLst/>
          </a:prstGeom>
        </p:spPr>
        <p:txBody>
          <a:bodyPr wrap="square" rIns="457200" anchor="ctr">
            <a:spAutoFit/>
          </a:bodyPr>
          <a:lstStyle>
            <a:lvl1pPr algn="r">
              <a:defRPr sz="900" b="1">
                <a:solidFill>
                  <a:schemeClr val="tx1"/>
                </a:solidFill>
              </a:defRPr>
            </a:lvl1pPr>
          </a:lstStyle>
          <a:p>
            <a:pPr lvl="0"/>
            <a:r>
              <a:rPr lang="en-US"/>
              <a:t>Click to edit Master text styles</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377511" y="2249424"/>
            <a:ext cx="8423174" cy="2010118"/>
          </a:xfrm>
          <a:noFill/>
        </p:spPr>
        <p:txBody>
          <a:bodyPr lIns="228600" tIns="54864" rIns="228600" bIns="0" anchor="ctr"/>
          <a:lstStyle>
            <a:lvl1pPr marL="0" indent="0" algn="ctr">
              <a:buNone/>
              <a:defRPr>
                <a:solidFill>
                  <a:schemeClr val="accent1"/>
                </a:solidFill>
              </a:defRPr>
            </a:lvl1pPr>
          </a:lstStyle>
          <a:p>
            <a:r>
              <a:rPr lang="en-US"/>
              <a:t>Click icon to add table</a:t>
            </a:r>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594791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948665014"/>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243584"/>
            <a:ext cx="8229600" cy="3026664"/>
          </a:xfrm>
        </p:spPr>
        <p:txBody>
          <a:bodyPr anchor="ctr"/>
          <a:lstStyle>
            <a:lvl1pPr marL="0" indent="0" algn="ctr">
              <a:buNone/>
              <a:defRPr sz="900">
                <a:solidFill>
                  <a:schemeClr val="accent1"/>
                </a:solidFill>
              </a:defRPr>
            </a:lvl1pPr>
          </a:lstStyle>
          <a:p>
            <a:r>
              <a:rPr lang="en-US"/>
              <a:t>Click icon to add table</a:t>
            </a:r>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947919" y="4681174"/>
            <a:ext cx="246372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98778244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5" y="351965"/>
            <a:ext cx="4023360" cy="822631"/>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371600"/>
            <a:ext cx="4023360" cy="2898522"/>
          </a:xfrm>
        </p:spPr>
        <p:txBody>
          <a:bodyPr/>
          <a:lstStyle>
            <a:lvl1pPr marL="92073" indent="-92073">
              <a:lnSpc>
                <a:spcPct val="100000"/>
              </a:lnSpc>
              <a:spcBef>
                <a:spcPts val="300"/>
              </a:spcBef>
              <a:spcAft>
                <a:spcPts val="600"/>
              </a:spcAft>
              <a:buClr>
                <a:schemeClr val="accent1"/>
              </a:buClr>
              <a:tabLst/>
              <a:defRPr sz="1425">
                <a:solidFill>
                  <a:schemeClr val="accent1"/>
                </a:solidFill>
              </a:defRPr>
            </a:lvl1pPr>
            <a:lvl2pPr marL="201608" indent="-82548">
              <a:lnSpc>
                <a:spcPct val="100000"/>
              </a:lnSpc>
              <a:spcBef>
                <a:spcPts val="0"/>
              </a:spcBef>
              <a:spcAft>
                <a:spcPts val="600"/>
              </a:spcAft>
              <a:buClr>
                <a:schemeClr val="accent1"/>
              </a:buClr>
              <a:buFont typeface="System Font Regular"/>
              <a:buChar char="-"/>
              <a:tabLst/>
              <a:defRPr sz="1425">
                <a:solidFill>
                  <a:schemeClr val="accent1"/>
                </a:solidFill>
              </a:defRPr>
            </a:lvl2pPr>
            <a:lvl3pPr marL="306380" indent="-88898">
              <a:lnSpc>
                <a:spcPct val="100000"/>
              </a:lnSpc>
              <a:spcBef>
                <a:spcPts val="0"/>
              </a:spcBef>
              <a:spcAft>
                <a:spcPts val="600"/>
              </a:spcAft>
              <a:buClr>
                <a:schemeClr val="accent1"/>
              </a:buClr>
              <a:tabLst/>
              <a:defRPr sz="1200">
                <a:solidFill>
                  <a:schemeClr val="accent1"/>
                </a:solidFill>
              </a:defRPr>
            </a:lvl3pPr>
            <a:lvl4pPr marL="395278" indent="-80961">
              <a:lnSpc>
                <a:spcPct val="100000"/>
              </a:lnSpc>
              <a:spcBef>
                <a:spcPts val="0"/>
              </a:spcBef>
              <a:spcAft>
                <a:spcPts val="600"/>
              </a:spcAft>
              <a:buClr>
                <a:schemeClr val="accent1"/>
              </a:buClr>
              <a:buFont typeface="System Font Regular"/>
              <a:buChar char="-"/>
              <a:tabLst/>
              <a:defRPr sz="1125">
                <a:solidFill>
                  <a:schemeClr val="accent1"/>
                </a:solidFill>
              </a:defRPr>
            </a:lvl4pPr>
            <a:lvl5pPr marL="500051" indent="-88898">
              <a:lnSpc>
                <a:spcPct val="100000"/>
              </a:lnSpc>
              <a:spcBef>
                <a:spcPts val="0"/>
              </a:spcBef>
              <a:spcAft>
                <a:spcPts val="600"/>
              </a:spcAft>
              <a:buClr>
                <a:schemeClr val="accent1"/>
              </a:buClr>
              <a:tabLst/>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5" y="1"/>
            <a:ext cx="4484536" cy="5143499"/>
          </a:xfrm>
          <a:solidFill>
            <a:schemeClr val="tx2"/>
          </a:solidFill>
        </p:spPr>
        <p:txBody>
          <a:bodyPr anchor="ctr"/>
          <a:lstStyle>
            <a:lvl1pPr marL="0" indent="0" algn="ctr">
              <a:buNone/>
              <a:defRPr sz="1200"/>
            </a:lvl1pPr>
          </a:lstStyle>
          <a:p>
            <a:r>
              <a:rPr lang="en-US"/>
              <a:t>Click icon to add picture</a:t>
            </a:r>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solidFill>
                  <a:schemeClr val="bg2"/>
                </a:solidFill>
              </a:defRPr>
            </a:lvl1pPr>
          </a:lstStyle>
          <a:p>
            <a:fld id="{66DE20E4-D496-034F-914D-F7F15B93E95B}" type="slidenum">
              <a:rPr lang="en-US" smtClean="0"/>
              <a:pPr/>
              <a:t>‹#›</a:t>
            </a:fld>
            <a:endParaRPr lang="en-US"/>
          </a:p>
        </p:txBody>
      </p:sp>
    </p:spTree>
    <p:extLst>
      <p:ext uri="{BB962C8B-B14F-4D97-AF65-F5344CB8AC3E}">
        <p14:creationId xmlns:p14="http://schemas.microsoft.com/office/powerpoint/2010/main" val="50629405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5" y="1096964"/>
            <a:ext cx="4027336" cy="3447247"/>
          </a:xfrm>
          <a:solidFill>
            <a:schemeClr val="tx2"/>
          </a:solidFill>
        </p:spPr>
        <p:txBody>
          <a:bodyPr anchor="ctr"/>
          <a:lstStyle>
            <a:lvl1pPr marL="0" indent="0" algn="ctr">
              <a:buNone/>
              <a:defRPr sz="1200"/>
            </a:lvl1pPr>
          </a:lstStyle>
          <a:p>
            <a:r>
              <a:rPr lang="en-US"/>
              <a:t>Click icon to add picture</a:t>
            </a:r>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096963"/>
            <a:ext cx="4023360" cy="3173403"/>
          </a:xfrm>
        </p:spPr>
        <p:txBody>
          <a:bodyPr/>
          <a:lstStyle>
            <a:lvl1pPr marL="92073" indent="-92073">
              <a:lnSpc>
                <a:spcPct val="100000"/>
              </a:lnSpc>
              <a:spcBef>
                <a:spcPts val="300"/>
              </a:spcBef>
              <a:spcAft>
                <a:spcPts val="600"/>
              </a:spcAft>
              <a:buClr>
                <a:schemeClr val="accent1"/>
              </a:buClr>
              <a:tabLst/>
              <a:defRPr sz="1425">
                <a:solidFill>
                  <a:schemeClr val="accent1"/>
                </a:solidFill>
              </a:defRPr>
            </a:lvl1pPr>
            <a:lvl2pPr marL="201608" indent="-92073">
              <a:lnSpc>
                <a:spcPct val="100000"/>
              </a:lnSpc>
              <a:spcBef>
                <a:spcPts val="0"/>
              </a:spcBef>
              <a:spcAft>
                <a:spcPts val="600"/>
              </a:spcAft>
              <a:buClr>
                <a:schemeClr val="accent1"/>
              </a:buClr>
              <a:buFont typeface="System Font Regular"/>
              <a:buChar char="-"/>
              <a:tabLst/>
              <a:defRPr sz="1425">
                <a:solidFill>
                  <a:schemeClr val="accent1"/>
                </a:solidFill>
              </a:defRPr>
            </a:lvl2pPr>
            <a:lvl3pPr marL="290506" indent="-80961">
              <a:lnSpc>
                <a:spcPct val="100000"/>
              </a:lnSpc>
              <a:spcBef>
                <a:spcPts val="0"/>
              </a:spcBef>
              <a:spcAft>
                <a:spcPts val="600"/>
              </a:spcAft>
              <a:buClr>
                <a:schemeClr val="accent1"/>
              </a:buClr>
              <a:tabLst/>
              <a:defRPr sz="1200">
                <a:solidFill>
                  <a:schemeClr val="accent1"/>
                </a:solidFill>
              </a:defRPr>
            </a:lvl3pPr>
            <a:lvl4pPr marL="379403" indent="-88898">
              <a:lnSpc>
                <a:spcPct val="100000"/>
              </a:lnSpc>
              <a:spcBef>
                <a:spcPts val="0"/>
              </a:spcBef>
              <a:spcAft>
                <a:spcPts val="600"/>
              </a:spcAft>
              <a:buClr>
                <a:schemeClr val="accent1"/>
              </a:buClr>
              <a:buFont typeface="System Font Regular"/>
              <a:buChar char="-"/>
              <a:tabLst/>
              <a:defRPr sz="1125">
                <a:solidFill>
                  <a:schemeClr val="accent1"/>
                </a:solidFill>
              </a:defRPr>
            </a:lvl4pPr>
            <a:lvl5pPr marL="460364" indent="-73023">
              <a:lnSpc>
                <a:spcPct val="100000"/>
              </a:lnSpc>
              <a:spcBef>
                <a:spcPts val="0"/>
              </a:spcBef>
              <a:spcAft>
                <a:spcPts val="600"/>
              </a:spcAft>
              <a:buClr>
                <a:schemeClr val="accent1"/>
              </a:buClr>
              <a:tabLst/>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88031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4"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5" y="1370807"/>
            <a:ext cx="4027336" cy="3173403"/>
          </a:xfrm>
          <a:solidFill>
            <a:schemeClr val="tx2"/>
          </a:solidFill>
        </p:spPr>
        <p:txBody>
          <a:bodyPr anchor="ctr"/>
          <a:lstStyle>
            <a:lvl1pPr marL="0" indent="0" algn="ctr">
              <a:buNone/>
              <a:defRPr sz="1200"/>
            </a:lvl1pPr>
          </a:lstStyle>
          <a:p>
            <a:r>
              <a:rPr lang="en-US"/>
              <a:t>Click icon to add picture</a:t>
            </a:r>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371602"/>
            <a:ext cx="4023360" cy="2898766"/>
          </a:xfrm>
        </p:spPr>
        <p:txBody>
          <a:bodyPr/>
          <a:lstStyle>
            <a:lvl1pPr marL="92073" indent="-92073">
              <a:lnSpc>
                <a:spcPct val="100000"/>
              </a:lnSpc>
              <a:spcBef>
                <a:spcPts val="300"/>
              </a:spcBef>
              <a:spcAft>
                <a:spcPts val="600"/>
              </a:spcAft>
              <a:buClr>
                <a:schemeClr val="accent1"/>
              </a:buClr>
              <a:tabLst/>
              <a:defRPr sz="1425">
                <a:solidFill>
                  <a:schemeClr val="accent1"/>
                </a:solidFill>
              </a:defRPr>
            </a:lvl1pPr>
            <a:lvl2pPr marL="201608" indent="-92073">
              <a:lnSpc>
                <a:spcPct val="100000"/>
              </a:lnSpc>
              <a:spcBef>
                <a:spcPts val="0"/>
              </a:spcBef>
              <a:spcAft>
                <a:spcPts val="600"/>
              </a:spcAft>
              <a:buClr>
                <a:schemeClr val="accent1"/>
              </a:buClr>
              <a:buFont typeface="System Font Regular"/>
              <a:buChar char="-"/>
              <a:tabLst/>
              <a:defRPr sz="1425">
                <a:solidFill>
                  <a:schemeClr val="accent1"/>
                </a:solidFill>
              </a:defRPr>
            </a:lvl2pPr>
            <a:lvl3pPr marL="290506" indent="-80961">
              <a:lnSpc>
                <a:spcPct val="100000"/>
              </a:lnSpc>
              <a:spcBef>
                <a:spcPts val="0"/>
              </a:spcBef>
              <a:spcAft>
                <a:spcPts val="600"/>
              </a:spcAft>
              <a:buClr>
                <a:schemeClr val="accent1"/>
              </a:buClr>
              <a:tabLst/>
              <a:defRPr sz="1200">
                <a:solidFill>
                  <a:schemeClr val="accent1"/>
                </a:solidFill>
              </a:defRPr>
            </a:lvl3pPr>
            <a:lvl4pPr marL="379403" indent="-88898">
              <a:lnSpc>
                <a:spcPct val="100000"/>
              </a:lnSpc>
              <a:spcBef>
                <a:spcPts val="0"/>
              </a:spcBef>
              <a:spcAft>
                <a:spcPts val="600"/>
              </a:spcAft>
              <a:buClr>
                <a:schemeClr val="accent1"/>
              </a:buClr>
              <a:buFont typeface="System Font Regular"/>
              <a:buChar char="-"/>
              <a:tabLst/>
              <a:defRPr sz="1125">
                <a:solidFill>
                  <a:schemeClr val="accent1"/>
                </a:solidFill>
              </a:defRPr>
            </a:lvl4pPr>
            <a:lvl5pPr marL="460364" indent="-73023">
              <a:lnSpc>
                <a:spcPct val="100000"/>
              </a:lnSpc>
              <a:spcBef>
                <a:spcPts val="0"/>
              </a:spcBef>
              <a:spcAft>
                <a:spcPts val="600"/>
              </a:spcAft>
              <a:buClr>
                <a:schemeClr val="accent1"/>
              </a:buClr>
              <a:tabLst/>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Click to edit Master text styles</a:t>
            </a:r>
          </a:p>
          <a:p>
            <a:pPr marL="92073" marR="0" lvl="1"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Second level</a:t>
            </a:r>
          </a:p>
          <a:p>
            <a:pPr marL="92073" marR="0" lvl="2"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Third level</a:t>
            </a:r>
          </a:p>
          <a:p>
            <a:pPr marL="92073" marR="0" lvl="3"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Fourth level</a:t>
            </a:r>
          </a:p>
          <a:p>
            <a:pPr marL="92073" marR="0" lvl="4"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1589647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3" y="118306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096964"/>
            <a:ext cx="4023360" cy="3169183"/>
          </a:xfrm>
        </p:spPr>
        <p:txBody>
          <a:bodyPr/>
          <a:lstStyle>
            <a:lvl1pPr marL="92073" indent="-92073">
              <a:lnSpc>
                <a:spcPct val="100000"/>
              </a:lnSpc>
              <a:spcBef>
                <a:spcPts val="300"/>
              </a:spcBef>
              <a:spcAft>
                <a:spcPts val="600"/>
              </a:spcAft>
              <a:buClr>
                <a:schemeClr val="accent1"/>
              </a:buClr>
              <a:tabLst/>
              <a:defRPr sz="1425">
                <a:solidFill>
                  <a:schemeClr val="accent1"/>
                </a:solidFill>
                <a:latin typeface="+mn-lt"/>
              </a:defRPr>
            </a:lvl1pPr>
            <a:lvl2pPr marL="201608" indent="-96836">
              <a:lnSpc>
                <a:spcPct val="100000"/>
              </a:lnSpc>
              <a:spcBef>
                <a:spcPts val="0"/>
              </a:spcBef>
              <a:spcAft>
                <a:spcPts val="600"/>
              </a:spcAft>
              <a:buClr>
                <a:schemeClr val="accent1"/>
              </a:buClr>
              <a:buFont typeface="System Font Regular"/>
              <a:buChar char="-"/>
              <a:tabLst/>
              <a:defRPr sz="1425">
                <a:solidFill>
                  <a:schemeClr val="accent1"/>
                </a:solidFill>
                <a:latin typeface="+mn-lt"/>
              </a:defRPr>
            </a:lvl2pPr>
            <a:lvl3pPr marL="298442" indent="-88898">
              <a:lnSpc>
                <a:spcPct val="100000"/>
              </a:lnSpc>
              <a:spcBef>
                <a:spcPts val="0"/>
              </a:spcBef>
              <a:spcAft>
                <a:spcPts val="600"/>
              </a:spcAft>
              <a:buClr>
                <a:schemeClr val="accent1"/>
              </a:buClr>
              <a:tabLst/>
              <a:defRPr sz="1200">
                <a:solidFill>
                  <a:schemeClr val="accent1"/>
                </a:solidFill>
                <a:latin typeface="+mn-lt"/>
              </a:defRPr>
            </a:lvl3pPr>
            <a:lvl4pPr marL="395278" indent="-96836">
              <a:lnSpc>
                <a:spcPct val="100000"/>
              </a:lnSpc>
              <a:spcBef>
                <a:spcPts val="0"/>
              </a:spcBef>
              <a:spcAft>
                <a:spcPts val="600"/>
              </a:spcAft>
              <a:buClr>
                <a:schemeClr val="accent1"/>
              </a:buClr>
              <a:buFont typeface="System Font Regular"/>
              <a:buChar char="-"/>
              <a:tabLst/>
              <a:defRPr sz="1125">
                <a:solidFill>
                  <a:schemeClr val="accent1"/>
                </a:solidFill>
                <a:latin typeface="+mn-lt"/>
              </a:defRPr>
            </a:lvl4pPr>
            <a:lvl5pPr marL="500051" indent="-96836">
              <a:lnSpc>
                <a:spcPct val="100000"/>
              </a:lnSpc>
              <a:spcBef>
                <a:spcPts val="0"/>
              </a:spcBef>
              <a:spcAft>
                <a:spcPts val="600"/>
              </a:spcAft>
              <a:buClr>
                <a:schemeClr val="accent1"/>
              </a:buClr>
              <a:tabLst/>
              <a:defRPr sz="105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1309927"/>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47" indent="0">
              <a:buNone/>
              <a:defRPr sz="7200">
                <a:latin typeface="Georgia" panose="02040502050405020303" pitchFamily="18" charset="0"/>
              </a:defRPr>
            </a:lvl2pPr>
            <a:lvl3pPr marL="293681" indent="0">
              <a:buNone/>
              <a:defRPr sz="7200">
                <a:latin typeface="Georgia" panose="02040502050405020303" pitchFamily="18" charset="0"/>
              </a:defRPr>
            </a:lvl3pPr>
            <a:lvl4pPr marL="404802" indent="0">
              <a:buNone/>
              <a:defRPr sz="7200">
                <a:latin typeface="Georgia" panose="02040502050405020303" pitchFamily="18" charset="0"/>
              </a:defRPr>
            </a:lvl4pPr>
            <a:lvl5pPr marL="577835" indent="0">
              <a:buNone/>
              <a:defRPr sz="7200">
                <a:latin typeface="Georgia" panose="02040502050405020303" pitchFamily="18" charset="0"/>
              </a:defRPr>
            </a:lvl5pPr>
          </a:lstStyle>
          <a:p>
            <a:pPr lvl="0"/>
            <a:r>
              <a:rPr lang="en-US"/>
              <a:t>Click to edit Master text styles</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952260" y="4681174"/>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250139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3" y="146970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159656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47" indent="0">
              <a:buNone/>
              <a:defRPr sz="7200">
                <a:latin typeface="Georgia" panose="02040502050405020303" pitchFamily="18" charset="0"/>
              </a:defRPr>
            </a:lvl2pPr>
            <a:lvl3pPr marL="293681" indent="0">
              <a:buNone/>
              <a:defRPr sz="7200">
                <a:latin typeface="Georgia" panose="02040502050405020303" pitchFamily="18" charset="0"/>
              </a:defRPr>
            </a:lvl3pPr>
            <a:lvl4pPr marL="404802" indent="0">
              <a:buNone/>
              <a:defRPr sz="7200">
                <a:latin typeface="Georgia" panose="02040502050405020303" pitchFamily="18" charset="0"/>
              </a:defRPr>
            </a:lvl4pPr>
            <a:lvl5pPr marL="577835" indent="0">
              <a:buNone/>
              <a:defRPr sz="7200">
                <a:latin typeface="Georgia" panose="02040502050405020303" pitchFamily="18" charset="0"/>
              </a:defRPr>
            </a:lvl5pPr>
          </a:lstStyle>
          <a:p>
            <a:pPr lvl="0"/>
            <a:r>
              <a:rPr lang="en-US"/>
              <a:t>Click to edit Master text styles</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952260" y="4681174"/>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374904" y="1371600"/>
            <a:ext cx="4023360" cy="2898766"/>
          </a:xfrm>
        </p:spPr>
        <p:txBody>
          <a:bodyPr/>
          <a:lstStyle>
            <a:lvl1pPr marL="92073" indent="-92073">
              <a:lnSpc>
                <a:spcPct val="100000"/>
              </a:lnSpc>
              <a:spcBef>
                <a:spcPts val="300"/>
              </a:spcBef>
              <a:spcAft>
                <a:spcPts val="600"/>
              </a:spcAft>
              <a:buClr>
                <a:schemeClr val="accent1"/>
              </a:buClr>
              <a:tabLst/>
              <a:defRPr sz="1425">
                <a:solidFill>
                  <a:schemeClr val="accent1"/>
                </a:solidFill>
              </a:defRPr>
            </a:lvl1pPr>
            <a:lvl2pPr marL="201608" indent="-92073">
              <a:lnSpc>
                <a:spcPct val="100000"/>
              </a:lnSpc>
              <a:spcBef>
                <a:spcPts val="0"/>
              </a:spcBef>
              <a:spcAft>
                <a:spcPts val="600"/>
              </a:spcAft>
              <a:buClr>
                <a:schemeClr val="accent1"/>
              </a:buClr>
              <a:buFont typeface="System Font Regular"/>
              <a:buChar char="-"/>
              <a:tabLst/>
              <a:defRPr sz="1425">
                <a:solidFill>
                  <a:schemeClr val="accent1"/>
                </a:solidFill>
              </a:defRPr>
            </a:lvl2pPr>
            <a:lvl3pPr marL="290506" indent="-80961">
              <a:lnSpc>
                <a:spcPct val="100000"/>
              </a:lnSpc>
              <a:spcBef>
                <a:spcPts val="0"/>
              </a:spcBef>
              <a:spcAft>
                <a:spcPts val="600"/>
              </a:spcAft>
              <a:buClr>
                <a:schemeClr val="accent1"/>
              </a:buClr>
              <a:tabLst/>
              <a:defRPr sz="1200">
                <a:solidFill>
                  <a:schemeClr val="accent1"/>
                </a:solidFill>
              </a:defRPr>
            </a:lvl3pPr>
            <a:lvl4pPr marL="379403" indent="-88898">
              <a:lnSpc>
                <a:spcPct val="100000"/>
              </a:lnSpc>
              <a:spcBef>
                <a:spcPts val="0"/>
              </a:spcBef>
              <a:spcAft>
                <a:spcPts val="600"/>
              </a:spcAft>
              <a:buClr>
                <a:schemeClr val="accent1"/>
              </a:buClr>
              <a:buFont typeface="System Font Regular"/>
              <a:buChar char="-"/>
              <a:tabLst/>
              <a:defRPr sz="1125">
                <a:solidFill>
                  <a:schemeClr val="accent1"/>
                </a:solidFill>
              </a:defRPr>
            </a:lvl4pPr>
            <a:lvl5pPr marL="460364" indent="-73023">
              <a:lnSpc>
                <a:spcPct val="100000"/>
              </a:lnSpc>
              <a:spcBef>
                <a:spcPts val="0"/>
              </a:spcBef>
              <a:spcAft>
                <a:spcPts val="600"/>
              </a:spcAft>
              <a:buClr>
                <a:schemeClr val="accent1"/>
              </a:buClr>
              <a:tabLst/>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Click to edit Master text styles</a:t>
            </a:r>
          </a:p>
          <a:p>
            <a:pPr marL="92073" marR="0" lvl="1"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Second level</a:t>
            </a:r>
          </a:p>
          <a:p>
            <a:pPr marL="92073" marR="0" lvl="2"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Third level</a:t>
            </a:r>
          </a:p>
          <a:p>
            <a:pPr marL="92073" marR="0" lvl="3"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Fourth level</a:t>
            </a:r>
          </a:p>
          <a:p>
            <a:pPr marL="92073" marR="0" lvl="4"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88412092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93814" y="4520792"/>
            <a:ext cx="8323857" cy="62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43092" y="676275"/>
            <a:ext cx="6227505" cy="1577975"/>
          </a:xfrm>
        </p:spPr>
        <p:txBody>
          <a:bodyPr anchor="b">
            <a:noAutofit/>
          </a:bodyPr>
          <a:lstStyle>
            <a:lvl1pPr algn="l">
              <a:defRPr sz="3800"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38752" y="2243401"/>
            <a:ext cx="6227505" cy="707616"/>
          </a:xfrm>
        </p:spPr>
        <p:txBody>
          <a:bodyPr>
            <a:noAutofit/>
          </a:bodyPr>
          <a:lstStyle>
            <a:lvl1pPr marL="0" indent="0" algn="l">
              <a:buNone/>
              <a:defRPr sz="15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60093" y="4281954"/>
            <a:ext cx="1161919" cy="402336"/>
          </a:xfrm>
          <a:prstGeom prst="rect">
            <a:avLst/>
          </a:prstGeom>
        </p:spPr>
      </p:pic>
      <p:sp>
        <p:nvSpPr>
          <p:cNvPr id="16" name="Graphic 8">
            <a:extLst>
              <a:ext uri="{FF2B5EF4-FFF2-40B4-BE49-F238E27FC236}">
                <a16:creationId xmlns:a16="http://schemas.microsoft.com/office/drawing/2014/main" id="{91B53ED4-67C3-2545-961B-C7D8D4E0696B}"/>
              </a:ext>
            </a:extLst>
          </p:cNvPr>
          <p:cNvSpPr/>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83259" y="4538153"/>
            <a:ext cx="2257425" cy="202684"/>
          </a:xfrm>
        </p:spPr>
        <p:txBody>
          <a:bodyPr/>
          <a:lstStyle>
            <a:lvl1pPr marL="0" indent="0">
              <a:buNone/>
              <a:defRPr sz="1000" b="0"/>
            </a:lvl1pPr>
            <a:lvl2pPr marL="88898" indent="0">
              <a:buNone/>
              <a:defRPr/>
            </a:lvl2pPr>
          </a:lstStyle>
          <a:p>
            <a:pPr lvl="0"/>
            <a:r>
              <a:rPr lang="en-US"/>
              <a:t>Click to edit Master text styles</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021265"/>
            <a:ext cx="9144000" cy="2252009"/>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sz="1013"/>
              <a:t>  </a:t>
            </a:r>
          </a:p>
        </p:txBody>
      </p:sp>
    </p:spTree>
    <p:extLst>
      <p:ext uri="{BB962C8B-B14F-4D97-AF65-F5344CB8AC3E}">
        <p14:creationId xmlns:p14="http://schemas.microsoft.com/office/powerpoint/2010/main" val="1026576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069848"/>
            <a:ext cx="3886200" cy="3218688"/>
          </a:xfrm>
        </p:spPr>
        <p:txBody>
          <a:bodyPr anchor="ctr"/>
          <a:lstStyle>
            <a:lvl1pPr marL="0" indent="0" algn="ctr">
              <a:buNone/>
              <a:defRPr sz="900">
                <a:solidFill>
                  <a:schemeClr val="accent1"/>
                </a:solidFill>
              </a:defRPr>
            </a:lvl1pPr>
          </a:lstStyle>
          <a:p>
            <a:r>
              <a:rPr lang="en-US"/>
              <a:t>Click icon to add chart</a:t>
            </a:r>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374904" y="1096963"/>
            <a:ext cx="4023360" cy="3173403"/>
          </a:xfrm>
        </p:spPr>
        <p:txBody>
          <a:bodyPr/>
          <a:lstStyle>
            <a:lvl1pPr marL="92073" indent="-92073">
              <a:lnSpc>
                <a:spcPct val="100000"/>
              </a:lnSpc>
              <a:spcBef>
                <a:spcPts val="300"/>
              </a:spcBef>
              <a:spcAft>
                <a:spcPts val="600"/>
              </a:spcAft>
              <a:buClr>
                <a:schemeClr val="accent1"/>
              </a:buClr>
              <a:tabLst/>
              <a:defRPr sz="1425">
                <a:solidFill>
                  <a:schemeClr val="accent1"/>
                </a:solidFill>
              </a:defRPr>
            </a:lvl1pPr>
            <a:lvl2pPr marL="201608" indent="-92073">
              <a:lnSpc>
                <a:spcPct val="100000"/>
              </a:lnSpc>
              <a:spcBef>
                <a:spcPts val="0"/>
              </a:spcBef>
              <a:spcAft>
                <a:spcPts val="600"/>
              </a:spcAft>
              <a:buClr>
                <a:schemeClr val="accent1"/>
              </a:buClr>
              <a:buFont typeface="System Font Regular"/>
              <a:buChar char="-"/>
              <a:tabLst/>
              <a:defRPr sz="1425">
                <a:solidFill>
                  <a:schemeClr val="accent1"/>
                </a:solidFill>
              </a:defRPr>
            </a:lvl2pPr>
            <a:lvl3pPr marL="290506" indent="-80961">
              <a:lnSpc>
                <a:spcPct val="100000"/>
              </a:lnSpc>
              <a:spcBef>
                <a:spcPts val="0"/>
              </a:spcBef>
              <a:spcAft>
                <a:spcPts val="600"/>
              </a:spcAft>
              <a:buClr>
                <a:schemeClr val="accent1"/>
              </a:buClr>
              <a:tabLst/>
              <a:defRPr sz="1200">
                <a:solidFill>
                  <a:schemeClr val="accent1"/>
                </a:solidFill>
              </a:defRPr>
            </a:lvl3pPr>
            <a:lvl4pPr marL="379403" indent="-88898">
              <a:lnSpc>
                <a:spcPct val="100000"/>
              </a:lnSpc>
              <a:spcBef>
                <a:spcPts val="0"/>
              </a:spcBef>
              <a:spcAft>
                <a:spcPts val="600"/>
              </a:spcAft>
              <a:buClr>
                <a:schemeClr val="accent1"/>
              </a:buClr>
              <a:buFont typeface="System Font Regular"/>
              <a:buChar char="-"/>
              <a:tabLst/>
              <a:defRPr sz="1125">
                <a:solidFill>
                  <a:schemeClr val="accent1"/>
                </a:solidFill>
              </a:defRPr>
            </a:lvl4pPr>
            <a:lvl5pPr marL="460364" indent="-73023">
              <a:lnSpc>
                <a:spcPct val="100000"/>
              </a:lnSpc>
              <a:spcBef>
                <a:spcPts val="0"/>
              </a:spcBef>
              <a:spcAft>
                <a:spcPts val="600"/>
              </a:spcAft>
              <a:buClr>
                <a:schemeClr val="accent1"/>
              </a:buClr>
              <a:tabLst/>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4212442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344168"/>
            <a:ext cx="3886200" cy="2926080"/>
          </a:xfrm>
        </p:spPr>
        <p:txBody>
          <a:bodyPr anchor="ctr"/>
          <a:lstStyle>
            <a:lvl1pPr marL="0" indent="0" algn="ctr">
              <a:buNone/>
              <a:defRPr sz="900">
                <a:solidFill>
                  <a:schemeClr val="accent1"/>
                </a:solidFill>
              </a:defRPr>
            </a:lvl1pPr>
          </a:lstStyle>
          <a:p>
            <a:r>
              <a:rPr lang="en-US"/>
              <a:t>Click icon to add chart</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374904" y="1371602"/>
            <a:ext cx="4023360" cy="2898766"/>
          </a:xfrm>
        </p:spPr>
        <p:txBody>
          <a:bodyPr/>
          <a:lstStyle>
            <a:lvl1pPr marL="92073" indent="-92073">
              <a:lnSpc>
                <a:spcPct val="100000"/>
              </a:lnSpc>
              <a:spcBef>
                <a:spcPts val="300"/>
              </a:spcBef>
              <a:spcAft>
                <a:spcPts val="600"/>
              </a:spcAft>
              <a:buClr>
                <a:schemeClr val="accent1"/>
              </a:buClr>
              <a:tabLst/>
              <a:defRPr sz="1425">
                <a:solidFill>
                  <a:schemeClr val="accent1"/>
                </a:solidFill>
              </a:defRPr>
            </a:lvl1pPr>
            <a:lvl2pPr marL="201608" indent="-92073">
              <a:lnSpc>
                <a:spcPct val="100000"/>
              </a:lnSpc>
              <a:spcBef>
                <a:spcPts val="0"/>
              </a:spcBef>
              <a:spcAft>
                <a:spcPts val="600"/>
              </a:spcAft>
              <a:buClr>
                <a:schemeClr val="accent1"/>
              </a:buClr>
              <a:buFont typeface="System Font Regular"/>
              <a:buChar char="-"/>
              <a:tabLst/>
              <a:defRPr sz="1425">
                <a:solidFill>
                  <a:schemeClr val="accent1"/>
                </a:solidFill>
              </a:defRPr>
            </a:lvl2pPr>
            <a:lvl3pPr marL="290506" indent="-80961">
              <a:lnSpc>
                <a:spcPct val="100000"/>
              </a:lnSpc>
              <a:spcBef>
                <a:spcPts val="0"/>
              </a:spcBef>
              <a:spcAft>
                <a:spcPts val="600"/>
              </a:spcAft>
              <a:buClr>
                <a:schemeClr val="accent1"/>
              </a:buClr>
              <a:tabLst/>
              <a:defRPr sz="1200">
                <a:solidFill>
                  <a:schemeClr val="accent1"/>
                </a:solidFill>
              </a:defRPr>
            </a:lvl3pPr>
            <a:lvl4pPr marL="379403" indent="-88898">
              <a:lnSpc>
                <a:spcPct val="100000"/>
              </a:lnSpc>
              <a:spcBef>
                <a:spcPts val="0"/>
              </a:spcBef>
              <a:spcAft>
                <a:spcPts val="600"/>
              </a:spcAft>
              <a:buClr>
                <a:schemeClr val="accent1"/>
              </a:buClr>
              <a:buFont typeface="System Font Regular"/>
              <a:buChar char="-"/>
              <a:tabLst/>
              <a:defRPr sz="1125">
                <a:solidFill>
                  <a:schemeClr val="accent1"/>
                </a:solidFill>
              </a:defRPr>
            </a:lvl4pPr>
            <a:lvl5pPr marL="460364" indent="-73023">
              <a:lnSpc>
                <a:spcPct val="100000"/>
              </a:lnSpc>
              <a:spcBef>
                <a:spcPts val="0"/>
              </a:spcBef>
              <a:spcAft>
                <a:spcPts val="600"/>
              </a:spcAft>
              <a:buClr>
                <a:schemeClr val="accent1"/>
              </a:buClr>
              <a:tabLst/>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Click to edit Master text styles</a:t>
            </a:r>
          </a:p>
          <a:p>
            <a:pPr marL="92073" marR="0" lvl="1"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Second level</a:t>
            </a:r>
          </a:p>
          <a:p>
            <a:pPr marL="92073" marR="0" lvl="2"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Third level</a:t>
            </a:r>
          </a:p>
          <a:p>
            <a:pPr marL="92073" marR="0" lvl="3"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Fourth level</a:t>
            </a:r>
          </a:p>
          <a:p>
            <a:pPr marL="92073" marR="0" lvl="4"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828461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87926" y="351965"/>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5" y="1097281"/>
            <a:ext cx="3527171" cy="3169183"/>
          </a:xfrm>
        </p:spPr>
        <p:txBody>
          <a:bodyPr/>
          <a:lstStyle>
            <a:lvl1pPr marL="92073" indent="-92073">
              <a:lnSpc>
                <a:spcPct val="100000"/>
              </a:lnSpc>
              <a:spcBef>
                <a:spcPts val="300"/>
              </a:spcBef>
              <a:spcAft>
                <a:spcPts val="600"/>
              </a:spcAft>
              <a:buClr>
                <a:schemeClr val="accent1"/>
              </a:buClr>
              <a:tabLst/>
              <a:defRPr sz="1425">
                <a:solidFill>
                  <a:schemeClr val="accent1"/>
                </a:solidFill>
              </a:defRPr>
            </a:lvl1pPr>
            <a:lvl2pPr marL="193670" indent="-84136">
              <a:lnSpc>
                <a:spcPct val="100000"/>
              </a:lnSpc>
              <a:spcBef>
                <a:spcPts val="0"/>
              </a:spcBef>
              <a:spcAft>
                <a:spcPts val="600"/>
              </a:spcAft>
              <a:buClr>
                <a:schemeClr val="accent1"/>
              </a:buClr>
              <a:buFont typeface="System Font Regular"/>
              <a:buChar char="-"/>
              <a:tabLst/>
              <a:defRPr sz="1425">
                <a:solidFill>
                  <a:schemeClr val="accent1"/>
                </a:solidFill>
              </a:defRPr>
            </a:lvl2pPr>
            <a:lvl3pPr marL="282568" indent="-80961">
              <a:lnSpc>
                <a:spcPct val="100000"/>
              </a:lnSpc>
              <a:spcBef>
                <a:spcPts val="0"/>
              </a:spcBef>
              <a:spcAft>
                <a:spcPts val="600"/>
              </a:spcAft>
              <a:buClr>
                <a:schemeClr val="accent1"/>
              </a:buClr>
              <a:tabLst/>
              <a:defRPr sz="1200">
                <a:solidFill>
                  <a:schemeClr val="accent1"/>
                </a:solidFill>
              </a:defRPr>
            </a:lvl3pPr>
            <a:lvl4pPr marL="363529" indent="-80961">
              <a:lnSpc>
                <a:spcPct val="100000"/>
              </a:lnSpc>
              <a:spcBef>
                <a:spcPts val="0"/>
              </a:spcBef>
              <a:spcAft>
                <a:spcPts val="600"/>
              </a:spcAft>
              <a:buClr>
                <a:schemeClr val="accent1"/>
              </a:buClr>
              <a:buFont typeface="System Font Regular"/>
              <a:buChar char="-"/>
              <a:tabLst/>
              <a:defRPr sz="1125">
                <a:solidFill>
                  <a:schemeClr val="accent1"/>
                </a:solidFill>
              </a:defRPr>
            </a:lvl4pPr>
            <a:lvl5pPr marL="460364" indent="-88898">
              <a:lnSpc>
                <a:spcPct val="100000"/>
              </a:lnSpc>
              <a:spcBef>
                <a:spcPts val="0"/>
              </a:spcBef>
              <a:spcAft>
                <a:spcPts val="600"/>
              </a:spcAft>
              <a:buClr>
                <a:schemeClr val="accent1"/>
              </a:buClr>
              <a:tabLst/>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4950" y="1096087"/>
            <a:ext cx="4709160" cy="3163824"/>
          </a:xfrm>
        </p:spPr>
        <p:txBody>
          <a:bodyPr anchor="ctr"/>
          <a:lstStyle>
            <a:lvl1pPr marL="0" indent="0" algn="ctr">
              <a:buNone/>
              <a:defRPr sz="900">
                <a:solidFill>
                  <a:schemeClr val="accent1"/>
                </a:solidFill>
              </a:defRPr>
            </a:lvl1pPr>
          </a:lstStyle>
          <a:p>
            <a:r>
              <a:rPr lang="en-US"/>
              <a:t>Click icon to add chart</a:t>
            </a:r>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94222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1648" y="1371601"/>
            <a:ext cx="4709160" cy="2898648"/>
          </a:xfrm>
        </p:spPr>
        <p:txBody>
          <a:bodyPr anchor="ctr"/>
          <a:lstStyle>
            <a:lvl1pPr marL="0" indent="0" algn="ctr">
              <a:buNone/>
              <a:defRPr sz="900">
                <a:solidFill>
                  <a:schemeClr val="accent1"/>
                </a:solidFill>
              </a:defRPr>
            </a:lvl1pPr>
          </a:lstStyle>
          <a:p>
            <a:r>
              <a:rPr lang="en-US"/>
              <a:t>Click icon to add chart</a:t>
            </a:r>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374905" y="1371602"/>
            <a:ext cx="3527171" cy="2898766"/>
          </a:xfrm>
        </p:spPr>
        <p:txBody>
          <a:bodyPr/>
          <a:lstStyle>
            <a:lvl1pPr marL="92073" indent="-92073">
              <a:lnSpc>
                <a:spcPct val="100000"/>
              </a:lnSpc>
              <a:spcBef>
                <a:spcPts val="300"/>
              </a:spcBef>
              <a:spcAft>
                <a:spcPts val="600"/>
              </a:spcAft>
              <a:buClr>
                <a:schemeClr val="accent1"/>
              </a:buClr>
              <a:tabLst/>
              <a:defRPr sz="1425">
                <a:solidFill>
                  <a:schemeClr val="accent1"/>
                </a:solidFill>
              </a:defRPr>
            </a:lvl1pPr>
            <a:lvl2pPr marL="201608" indent="-92073">
              <a:lnSpc>
                <a:spcPct val="100000"/>
              </a:lnSpc>
              <a:spcBef>
                <a:spcPts val="0"/>
              </a:spcBef>
              <a:spcAft>
                <a:spcPts val="600"/>
              </a:spcAft>
              <a:buClr>
                <a:schemeClr val="accent1"/>
              </a:buClr>
              <a:buFont typeface="System Font Regular"/>
              <a:buChar char="-"/>
              <a:tabLst/>
              <a:defRPr sz="1425">
                <a:solidFill>
                  <a:schemeClr val="accent1"/>
                </a:solidFill>
              </a:defRPr>
            </a:lvl2pPr>
            <a:lvl3pPr marL="290506" indent="-80961">
              <a:lnSpc>
                <a:spcPct val="100000"/>
              </a:lnSpc>
              <a:spcBef>
                <a:spcPts val="0"/>
              </a:spcBef>
              <a:spcAft>
                <a:spcPts val="600"/>
              </a:spcAft>
              <a:buClr>
                <a:schemeClr val="accent1"/>
              </a:buClr>
              <a:tabLst/>
              <a:defRPr sz="1200">
                <a:solidFill>
                  <a:schemeClr val="accent1"/>
                </a:solidFill>
              </a:defRPr>
            </a:lvl3pPr>
            <a:lvl4pPr marL="379403" indent="-88898">
              <a:lnSpc>
                <a:spcPct val="100000"/>
              </a:lnSpc>
              <a:spcBef>
                <a:spcPts val="0"/>
              </a:spcBef>
              <a:spcAft>
                <a:spcPts val="600"/>
              </a:spcAft>
              <a:buClr>
                <a:schemeClr val="accent1"/>
              </a:buClr>
              <a:buFont typeface="System Font Regular"/>
              <a:buChar char="-"/>
              <a:tabLst/>
              <a:defRPr sz="1125">
                <a:solidFill>
                  <a:schemeClr val="accent1"/>
                </a:solidFill>
              </a:defRPr>
            </a:lvl4pPr>
            <a:lvl5pPr marL="460364" indent="-73023">
              <a:lnSpc>
                <a:spcPct val="100000"/>
              </a:lnSpc>
              <a:spcBef>
                <a:spcPts val="0"/>
              </a:spcBef>
              <a:spcAft>
                <a:spcPts val="600"/>
              </a:spcAft>
              <a:buClr>
                <a:schemeClr val="accent1"/>
              </a:buClr>
              <a:tabLst/>
              <a:defRPr sz="1050">
                <a:solidFill>
                  <a:schemeClr val="accent1"/>
                </a:solidFill>
              </a:defRPr>
            </a:lvl5pPr>
          </a:lstStyle>
          <a:p>
            <a:pPr marL="92073" marR="0" lvl="0"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Click to edit Master text styles</a:t>
            </a:r>
          </a:p>
          <a:p>
            <a:pPr marL="92073" marR="0" lvl="1"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Second level</a:t>
            </a:r>
          </a:p>
          <a:p>
            <a:pPr marL="92073" marR="0" lvl="2"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Third level</a:t>
            </a:r>
          </a:p>
          <a:p>
            <a:pPr marL="92073" marR="0" lvl="3"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Fourth level</a:t>
            </a:r>
          </a:p>
          <a:p>
            <a:pPr marL="92073" marR="0" lvl="4" indent="-92073" algn="l" defTabSz="685783"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432729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960120"/>
            <a:ext cx="8394192" cy="3310128"/>
          </a:xfrm>
        </p:spPr>
        <p:txBody>
          <a:bodyPr anchor="ctr"/>
          <a:lstStyle>
            <a:lvl1pPr marL="0" indent="0" algn="ctr">
              <a:buFont typeface="Arial" panose="020B0604020202020204" pitchFamily="34" charset="0"/>
              <a:buNone/>
              <a:defRPr sz="900">
                <a:solidFill>
                  <a:schemeClr val="accent1"/>
                </a:solidFill>
              </a:defRPr>
            </a:lvl1pPr>
          </a:lstStyle>
          <a:p>
            <a:r>
              <a:rPr lang="en-US"/>
              <a:t>Click icon to add chart</a:t>
            </a:r>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87925" y="351966"/>
            <a:ext cx="8311896" cy="521170"/>
          </a:xfrm>
        </p:spPr>
        <p:txBody>
          <a:bodyPr/>
          <a:lstStyle>
            <a:lvl1pPr>
              <a:lnSpc>
                <a:spcPct val="100000"/>
              </a:lnSpc>
              <a:defRPr sz="2400"/>
            </a:lvl1pPr>
          </a:lstStyle>
          <a:p>
            <a:r>
              <a:rPr lang="en-US"/>
              <a:t>Click to add a title style</a:t>
            </a:r>
          </a:p>
        </p:txBody>
      </p:sp>
    </p:spTree>
    <p:extLst>
      <p:ext uri="{BB962C8B-B14F-4D97-AF65-F5344CB8AC3E}">
        <p14:creationId xmlns:p14="http://schemas.microsoft.com/office/powerpoint/2010/main" val="84413743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100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86033" y="4270367"/>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252728"/>
            <a:ext cx="8394192" cy="3017520"/>
          </a:xfrm>
        </p:spPr>
        <p:txBody>
          <a:bodyPr anchor="ctr"/>
          <a:lstStyle>
            <a:lvl1pPr marL="0" indent="0" algn="ctr">
              <a:buFont typeface="Arial" panose="020B0604020202020204" pitchFamily="34" charset="0"/>
              <a:buNone/>
              <a:defRPr sz="900">
                <a:solidFill>
                  <a:schemeClr val="accent1"/>
                </a:solidFill>
              </a:defRPr>
            </a:lvl1pPr>
          </a:lstStyle>
          <a:p>
            <a:r>
              <a:rPr lang="en-US"/>
              <a:t>Click icon to add chart</a:t>
            </a:r>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952259" y="4681174"/>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87925" y="351965"/>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51524744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6" y="351965"/>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2259" y="4681174"/>
            <a:ext cx="2462829" cy="274637"/>
          </a:xfrm>
          <a:prstGeom prst="rect">
            <a:avLst/>
          </a:prstGeom>
        </p:spPr>
        <p:txBody>
          <a:bodyPr vert="horz" lIns="91440" tIns="45720" rIns="91440" bIns="45720" rtlCol="0" anchor="ctr"/>
          <a:lstStyle>
            <a:lvl1pPr algn="r">
              <a:buClr>
                <a:schemeClr val="accent1"/>
              </a:buCl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1575228" y="1411520"/>
            <a:ext cx="5931958" cy="2320462"/>
          </a:xfrm>
        </p:spPr>
        <p:txBody>
          <a:bodyPr anchor="ctr" anchorCtr="0"/>
          <a:lstStyle>
            <a:lvl1pPr marL="192083" indent="-192083">
              <a:spcBef>
                <a:spcPts val="600"/>
              </a:spcBef>
              <a:spcAft>
                <a:spcPts val="300"/>
              </a:spcAft>
              <a:buClr>
                <a:schemeClr val="accent1"/>
              </a:buClr>
              <a:buFont typeface="+mj-lt"/>
              <a:buAutoNum type="arabicPeriod"/>
              <a:tabLst/>
              <a:defRPr sz="1425"/>
            </a:lvl1pPr>
            <a:lvl2pPr marL="297656" indent="-111919">
              <a:spcBef>
                <a:spcPts val="0"/>
              </a:spcBef>
              <a:spcAft>
                <a:spcPts val="300"/>
              </a:spcAft>
              <a:buClr>
                <a:schemeClr val="accent1"/>
              </a:buClr>
              <a:buFont typeface="Arial" panose="020B0604020202020204" pitchFamily="34" charset="0"/>
              <a:buChar char="•"/>
              <a:tabLst/>
              <a:defRPr sz="1275"/>
            </a:lvl2pPr>
            <a:lvl3pPr marL="390515" indent="-228594">
              <a:spcBef>
                <a:spcPts val="0"/>
              </a:spcBef>
              <a:spcAft>
                <a:spcPts val="300"/>
              </a:spcAft>
              <a:buFont typeface="+mj-lt"/>
              <a:buAutoNum type="arabicPeriod"/>
              <a:defRPr sz="1100"/>
            </a:lvl3pPr>
            <a:lvl4pPr marL="469889" indent="-228594">
              <a:spcBef>
                <a:spcPts val="0"/>
              </a:spcBef>
              <a:spcAft>
                <a:spcPts val="300"/>
              </a:spcAft>
              <a:buFont typeface="+mj-lt"/>
              <a:buAutoNum type="arabicPeriod"/>
              <a:defRPr sz="1050"/>
            </a:lvl4pPr>
            <a:lvl5pPr marL="539737" indent="-228594">
              <a:spcBef>
                <a:spcPts val="0"/>
              </a:spcBef>
              <a:spcAft>
                <a:spcPts val="300"/>
              </a:spcAft>
              <a:buFont typeface="+mj-lt"/>
              <a:buAutoNum type="arabicPeriod"/>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090295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37"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549444"/>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1555249"/>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2560679"/>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3565734"/>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5"/>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8"/>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4"/>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7"/>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60"/>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3"/>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9"/>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2"/>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4021932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37"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5"/>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8"/>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4"/>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7"/>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60"/>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3"/>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9"/>
            <a:ext cx="4369737" cy="246235"/>
          </a:xfrm>
        </p:spPr>
        <p:txBody>
          <a:bodyPr/>
          <a:lstStyle>
            <a:lvl1pPr marL="0" indent="0">
              <a:buNone/>
              <a:defRPr sz="1425" b="1"/>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2"/>
            <a:ext cx="4369737" cy="214691"/>
          </a:xfrm>
        </p:spPr>
        <p:txBody>
          <a:bodyPr/>
          <a:lstStyle>
            <a:lvl1pPr marL="0" indent="0">
              <a:buNone/>
              <a:defRPr sz="1200" b="0"/>
            </a:lvl1pPr>
            <a:lvl2pPr marL="88898" indent="0">
              <a:buNone/>
              <a:defRPr/>
            </a:lvl2pPr>
            <a:lvl3pPr marL="161921" indent="0">
              <a:buNone/>
              <a:defRPr/>
            </a:lvl3pPr>
            <a:lvl4pPr marL="241294" indent="0">
              <a:buNone/>
              <a:defRPr/>
            </a:lvl4pPr>
            <a:lvl5pPr marL="311142"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1428304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lumMod val="60000"/>
              <a:lumOff val="40000"/>
            </a:schemeClr>
          </a:solidFill>
        </p:spPr>
        <p:txBody>
          <a:bodyPr anchor="ctr"/>
          <a:lstStyle>
            <a:lvl1pPr marL="0" indent="0" algn="ctr">
              <a:buNone/>
              <a:defRPr/>
            </a:lvl1pPr>
          </a:lstStyle>
          <a:p>
            <a:r>
              <a:rPr lang="en-US"/>
              <a:t>Click icon to add picture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977054" y="4681174"/>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822960" y="4749613"/>
            <a:ext cx="2957208"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16554106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r>
              <a:rPr lang="en-US"/>
              <a:t>Click icon to add picture</a:t>
            </a:r>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1642"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0912" y="2785274"/>
            <a:ext cx="6082509" cy="846130"/>
          </a:xfrm>
        </p:spPr>
        <p:txBody>
          <a:bodyPr rIns="0" anchor="ctr" anchorCtr="0">
            <a:noAutofit/>
          </a:bodyPr>
          <a:lstStyle>
            <a:lvl1pPr algn="l">
              <a:defRPr sz="3200"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383588" y="4538153"/>
            <a:ext cx="2257425" cy="202684"/>
          </a:xfrm>
        </p:spPr>
        <p:txBody>
          <a:bodyPr/>
          <a:lstStyle>
            <a:lvl1pPr marL="0" indent="0">
              <a:buNone/>
              <a:defRPr sz="1000" b="0"/>
            </a:lvl1pPr>
            <a:lvl2pPr marL="88898" indent="0">
              <a:buNone/>
              <a:defRPr/>
            </a:lvl2pPr>
          </a:lstStyle>
          <a:p>
            <a:pPr lvl="0"/>
            <a:r>
              <a:rPr lang="en-US"/>
              <a:t>Click to edit Master text styles</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3535865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solidFill>
        </p:spPr>
        <p:txBody>
          <a:bodyPr anchor="ctr"/>
          <a:lstStyle>
            <a:lvl1pPr marL="0" indent="0" algn="ctr">
              <a:buNone/>
              <a:defRPr>
                <a:solidFill>
                  <a:schemeClr val="bg1"/>
                </a:solidFill>
              </a:defRPr>
            </a:lvl1pPr>
          </a:lstStyle>
          <a:p>
            <a:r>
              <a:rPr lang="en-US"/>
              <a:t>Click icon to add picture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969620" y="4681174"/>
            <a:ext cx="2462829" cy="274637"/>
          </a:xfrm>
          <a:prstGeom prst="rect">
            <a:avLst/>
          </a:prstGeom>
        </p:spPr>
        <p:txBody>
          <a:bodyPr vert="horz" lIns="91440" tIns="45720" rIns="91440" bIns="45720" rtlCol="0" anchor="ctr"/>
          <a:lstStyle>
            <a:lvl1pPr algn="r">
              <a:defRPr sz="800">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822960" y="4749613"/>
            <a:ext cx="2957208"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17019329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93813" y="4520791"/>
            <a:ext cx="8323857" cy="62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70" y="676274"/>
            <a:ext cx="6227505" cy="1577975"/>
          </a:xfrm>
        </p:spPr>
        <p:txBody>
          <a:bodyPr anchor="b">
            <a:noAutofit/>
          </a:bodyPr>
          <a:lstStyle>
            <a:lvl1pPr algn="l">
              <a:defRPr sz="3800"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08370" y="2243401"/>
            <a:ext cx="6227505" cy="707616"/>
          </a:xfrm>
        </p:spPr>
        <p:txBody>
          <a:bodyPr>
            <a:noAutofit/>
          </a:bodyPr>
          <a:lstStyle>
            <a:lvl1pPr marL="0" indent="0" algn="l">
              <a:buNone/>
              <a:defRPr sz="15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5751" y="4277614"/>
            <a:ext cx="1161919" cy="402336"/>
          </a:xfrm>
          <a:prstGeom prst="rect">
            <a:avLst/>
          </a:prstGeom>
        </p:spPr>
      </p:pic>
      <p:sp>
        <p:nvSpPr>
          <p:cNvPr id="14" name="Graphic 12">
            <a:extLst>
              <a:ext uri="{FF2B5EF4-FFF2-40B4-BE49-F238E27FC236}">
                <a16:creationId xmlns:a16="http://schemas.microsoft.com/office/drawing/2014/main" id="{011A32E0-6F8A-8F44-97AC-856616337125}"/>
              </a:ext>
            </a:extLst>
          </p:cNvPr>
          <p:cNvSpPr/>
          <p:nvPr/>
        </p:nvSpPr>
        <p:spPr>
          <a:xfrm>
            <a:off x="-130970" y="1916799"/>
            <a:ext cx="9437787" cy="2360815"/>
          </a:xfrm>
          <a:custGeom>
            <a:avLst/>
            <a:gdLst>
              <a:gd name="connsiteX0" fmla="*/ 8993344 w 9145560"/>
              <a:gd name="connsiteY0" fmla="*/ 936683 h 2287716"/>
              <a:gd name="connsiteX1" fmla="*/ 8092257 w 9145560"/>
              <a:gd name="connsiteY1" fmla="*/ 1414914 h 2287716"/>
              <a:gd name="connsiteX2" fmla="*/ 6750310 w 9145560"/>
              <a:gd name="connsiteY2" fmla="*/ 1526345 h 2287716"/>
              <a:gd name="connsiteX3" fmla="*/ 8072334 w 9145560"/>
              <a:gd name="connsiteY3" fmla="*/ 1300735 h 2287716"/>
              <a:gd name="connsiteX4" fmla="*/ 9023916 w 9145560"/>
              <a:gd name="connsiteY4" fmla="*/ 748156 h 2287716"/>
              <a:gd name="connsiteX5" fmla="*/ 9145561 w 9145560"/>
              <a:gd name="connsiteY5" fmla="*/ 0 h 2287716"/>
              <a:gd name="connsiteX6" fmla="*/ 8683770 w 9145560"/>
              <a:gd name="connsiteY6" fmla="*/ 323215 h 2287716"/>
              <a:gd name="connsiteX7" fmla="*/ 7533977 w 9145560"/>
              <a:gd name="connsiteY7" fmla="*/ 1127133 h 2287716"/>
              <a:gd name="connsiteX8" fmla="*/ 6412001 w 9145560"/>
              <a:gd name="connsiteY8" fmla="*/ 1279218 h 2287716"/>
              <a:gd name="connsiteX9" fmla="*/ 7570424 w 9145560"/>
              <a:gd name="connsiteY9" fmla="*/ 1235085 h 2287716"/>
              <a:gd name="connsiteX10" fmla="*/ 9114897 w 9145560"/>
              <a:gd name="connsiteY10" fmla="*/ 186970 h 2287716"/>
              <a:gd name="connsiteX11" fmla="*/ 6605989 w 9145560"/>
              <a:gd name="connsiteY11" fmla="*/ 1411709 h 2287716"/>
              <a:gd name="connsiteX12" fmla="*/ 7862922 w 9145560"/>
              <a:gd name="connsiteY12" fmla="*/ 1302933 h 2287716"/>
              <a:gd name="connsiteX13" fmla="*/ 9054212 w 9145560"/>
              <a:gd name="connsiteY13" fmla="*/ 561278 h 2287716"/>
              <a:gd name="connsiteX14" fmla="*/ 9084601 w 9145560"/>
              <a:gd name="connsiteY14" fmla="*/ 374216 h 2287716"/>
              <a:gd name="connsiteX15" fmla="*/ 7806002 w 9145560"/>
              <a:gd name="connsiteY15" fmla="*/ 1206518 h 2287716"/>
              <a:gd name="connsiteX16" fmla="*/ 6605989 w 9145560"/>
              <a:gd name="connsiteY16" fmla="*/ 1411709 h 2287716"/>
              <a:gd name="connsiteX17" fmla="*/ 6412001 w 9145560"/>
              <a:gd name="connsiteY17" fmla="*/ 1279218 h 2287716"/>
              <a:gd name="connsiteX18" fmla="*/ 4715219 w 9145560"/>
              <a:gd name="connsiteY18" fmla="*/ 1183902 h 2287716"/>
              <a:gd name="connsiteX19" fmla="*/ 3445434 w 9145560"/>
              <a:gd name="connsiteY19" fmla="*/ 1895433 h 2287716"/>
              <a:gd name="connsiteX20" fmla="*/ 2453916 w 9145560"/>
              <a:gd name="connsiteY20" fmla="*/ 2041018 h 2287716"/>
              <a:gd name="connsiteX21" fmla="*/ 3063975 w 9145560"/>
              <a:gd name="connsiteY21" fmla="*/ 2282101 h 2287716"/>
              <a:gd name="connsiteX22" fmla="*/ 3953587 w 9145560"/>
              <a:gd name="connsiteY22" fmla="*/ 2109415 h 2287716"/>
              <a:gd name="connsiteX23" fmla="*/ 5226035 w 9145560"/>
              <a:gd name="connsiteY23" fmla="*/ 1449433 h 2287716"/>
              <a:gd name="connsiteX24" fmla="*/ 6412001 w 9145560"/>
              <a:gd name="connsiteY24" fmla="*/ 1279401 h 2287716"/>
              <a:gd name="connsiteX25" fmla="*/ 0 w 9145560"/>
              <a:gd name="connsiteY25" fmla="*/ 1432311 h 2287716"/>
              <a:gd name="connsiteX26" fmla="*/ 2454099 w 9145560"/>
              <a:gd name="connsiteY26" fmla="*/ 2041018 h 2287716"/>
              <a:gd name="connsiteX27" fmla="*/ 22493 w 9145560"/>
              <a:gd name="connsiteY27" fmla="*/ 1293777 h 2287716"/>
              <a:gd name="connsiteX28" fmla="*/ 45904 w 9145560"/>
              <a:gd name="connsiteY28" fmla="*/ 1149108 h 2287716"/>
              <a:gd name="connsiteX29" fmla="*/ 2393690 w 9145560"/>
              <a:gd name="connsiteY29" fmla="*/ 1995511 h 2287716"/>
              <a:gd name="connsiteX30" fmla="*/ 68855 w 9145560"/>
              <a:gd name="connsiteY30" fmla="*/ 1007553 h 2287716"/>
              <a:gd name="connsiteX31" fmla="*/ 2348062 w 9145560"/>
              <a:gd name="connsiteY31" fmla="*/ 1944328 h 2287716"/>
              <a:gd name="connsiteX32" fmla="*/ 114759 w 9145560"/>
              <a:gd name="connsiteY32" fmla="*/ 724350 h 2287716"/>
              <a:gd name="connsiteX33" fmla="*/ 91807 w 9145560"/>
              <a:gd name="connsiteY33" fmla="*/ 865906 h 2287716"/>
              <a:gd name="connsiteX34" fmla="*/ 2348062 w 9145560"/>
              <a:gd name="connsiteY34" fmla="*/ 1944328 h 22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5560" h="2287716">
                <a:moveTo>
                  <a:pt x="8993344" y="936683"/>
                </a:moveTo>
                <a:lnTo>
                  <a:pt x="8092257" y="1414914"/>
                </a:lnTo>
                <a:cubicBezTo>
                  <a:pt x="7485778" y="1704709"/>
                  <a:pt x="7141868" y="1749941"/>
                  <a:pt x="6750310" y="1526345"/>
                </a:cubicBezTo>
                <a:cubicBezTo>
                  <a:pt x="7206960" y="1691982"/>
                  <a:pt x="7597140" y="1553082"/>
                  <a:pt x="8072334" y="1300735"/>
                </a:cubicBezTo>
                <a:lnTo>
                  <a:pt x="9023916" y="748156"/>
                </a:lnTo>
                <a:moveTo>
                  <a:pt x="9145561" y="0"/>
                </a:moveTo>
                <a:lnTo>
                  <a:pt x="8683770" y="323215"/>
                </a:lnTo>
                <a:lnTo>
                  <a:pt x="7533977" y="1127133"/>
                </a:lnTo>
                <a:cubicBezTo>
                  <a:pt x="7210357" y="1349721"/>
                  <a:pt x="6792634" y="1436889"/>
                  <a:pt x="6412001" y="1279218"/>
                </a:cubicBezTo>
                <a:cubicBezTo>
                  <a:pt x="6967801" y="1583114"/>
                  <a:pt x="7418759" y="1315202"/>
                  <a:pt x="7570424" y="1235085"/>
                </a:cubicBezTo>
                <a:cubicBezTo>
                  <a:pt x="7722090" y="1154968"/>
                  <a:pt x="9114897" y="186970"/>
                  <a:pt x="9114897" y="186970"/>
                </a:cubicBezTo>
                <a:close/>
                <a:moveTo>
                  <a:pt x="6605989" y="1411709"/>
                </a:moveTo>
                <a:cubicBezTo>
                  <a:pt x="7020224" y="1651786"/>
                  <a:pt x="7487339" y="1528817"/>
                  <a:pt x="7862922" y="1302933"/>
                </a:cubicBezTo>
                <a:lnTo>
                  <a:pt x="9054212" y="561278"/>
                </a:lnTo>
                <a:lnTo>
                  <a:pt x="9084601" y="374216"/>
                </a:lnTo>
                <a:cubicBezTo>
                  <a:pt x="9084601" y="374216"/>
                  <a:pt x="7939581" y="1113674"/>
                  <a:pt x="7806002" y="1206518"/>
                </a:cubicBezTo>
                <a:cubicBezTo>
                  <a:pt x="7363583" y="1513527"/>
                  <a:pt x="6933007" y="1515907"/>
                  <a:pt x="6605989" y="1411709"/>
                </a:cubicBezTo>
                <a:close/>
                <a:moveTo>
                  <a:pt x="6412001" y="1279218"/>
                </a:moveTo>
                <a:cubicBezTo>
                  <a:pt x="5946906" y="842466"/>
                  <a:pt x="5150937" y="948312"/>
                  <a:pt x="4715219" y="1183902"/>
                </a:cubicBezTo>
                <a:lnTo>
                  <a:pt x="3445434" y="1895433"/>
                </a:lnTo>
                <a:cubicBezTo>
                  <a:pt x="3144857" y="2034974"/>
                  <a:pt x="2923877" y="2093391"/>
                  <a:pt x="2453916" y="2041018"/>
                </a:cubicBezTo>
                <a:cubicBezTo>
                  <a:pt x="2638723" y="2173783"/>
                  <a:pt x="2830325" y="2262049"/>
                  <a:pt x="3063975" y="2282101"/>
                </a:cubicBezTo>
                <a:cubicBezTo>
                  <a:pt x="3342793" y="2306091"/>
                  <a:pt x="3645206" y="2254083"/>
                  <a:pt x="3953587" y="2109415"/>
                </a:cubicBezTo>
                <a:lnTo>
                  <a:pt x="5226035" y="1449433"/>
                </a:lnTo>
                <a:cubicBezTo>
                  <a:pt x="5627325" y="1197911"/>
                  <a:pt x="6137497" y="1170534"/>
                  <a:pt x="6412001" y="1279401"/>
                </a:cubicBezTo>
                <a:moveTo>
                  <a:pt x="0" y="1432311"/>
                </a:moveTo>
                <a:cubicBezTo>
                  <a:pt x="943687" y="1364371"/>
                  <a:pt x="1629854" y="1962732"/>
                  <a:pt x="2454099" y="2041018"/>
                </a:cubicBezTo>
                <a:cubicBezTo>
                  <a:pt x="1684938" y="1878860"/>
                  <a:pt x="985459" y="1251567"/>
                  <a:pt x="22493" y="1293777"/>
                </a:cubicBezTo>
                <a:close/>
                <a:moveTo>
                  <a:pt x="45904" y="1149108"/>
                </a:moveTo>
                <a:cubicBezTo>
                  <a:pt x="1092506" y="1180056"/>
                  <a:pt x="1841929" y="1858351"/>
                  <a:pt x="2393690" y="1995511"/>
                </a:cubicBezTo>
                <a:cubicBezTo>
                  <a:pt x="1808694" y="1759280"/>
                  <a:pt x="1383810" y="1107356"/>
                  <a:pt x="68855" y="1007553"/>
                </a:cubicBezTo>
                <a:close/>
                <a:moveTo>
                  <a:pt x="2348062" y="1944328"/>
                </a:moveTo>
                <a:cubicBezTo>
                  <a:pt x="1820813" y="1565626"/>
                  <a:pt x="1429530" y="824153"/>
                  <a:pt x="114759" y="724350"/>
                </a:cubicBezTo>
                <a:lnTo>
                  <a:pt x="91807" y="865906"/>
                </a:lnTo>
                <a:cubicBezTo>
                  <a:pt x="1406211" y="965709"/>
                  <a:pt x="1769676" y="1666161"/>
                  <a:pt x="2348062" y="1944328"/>
                </a:cubicBezTo>
                <a:close/>
              </a:path>
            </a:pathLst>
          </a:custGeom>
          <a:solidFill>
            <a:srgbClr val="002677"/>
          </a:solidFill>
          <a:ln w="9181" cap="flat">
            <a:noFill/>
            <a:prstDash val="solid"/>
            <a:miter/>
          </a:ln>
        </p:spPr>
        <p:txBody>
          <a:bodyPr rtlCol="0" anchor="ctr"/>
          <a:lstStyle/>
          <a:p>
            <a:r>
              <a:rPr lang="en-US"/>
              <a:t>  </a:t>
            </a:r>
          </a:p>
        </p:txBody>
      </p:sp>
      <p:sp>
        <p:nvSpPr>
          <p:cNvPr id="16" name="Graphic 8">
            <a:extLst>
              <a:ext uri="{FF2B5EF4-FFF2-40B4-BE49-F238E27FC236}">
                <a16:creationId xmlns:a16="http://schemas.microsoft.com/office/drawing/2014/main" id="{91B53ED4-67C3-2545-961B-C7D8D4E0696B}"/>
              </a:ext>
            </a:extLst>
          </p:cNvPr>
          <p:cNvSpPr/>
          <p:nvPr/>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70238" y="4520791"/>
            <a:ext cx="2257425" cy="202684"/>
          </a:xfrm>
        </p:spPr>
        <p:txBody>
          <a:bodyPr/>
          <a:lstStyle>
            <a:lvl1pPr marL="0" indent="0">
              <a:buNone/>
              <a:defRPr sz="1000" b="0"/>
            </a:lvl1pPr>
            <a:lvl2pPr marL="88900" indent="0">
              <a:buNone/>
              <a:defRPr/>
            </a:lvl2pPr>
          </a:lstStyle>
          <a:p>
            <a:pPr lvl="0"/>
            <a:r>
              <a:rPr lang="en-US"/>
              <a:t>Click to edit Master text styles</a:t>
            </a:r>
          </a:p>
        </p:txBody>
      </p:sp>
    </p:spTree>
    <p:extLst>
      <p:ext uri="{BB962C8B-B14F-4D97-AF65-F5344CB8AC3E}">
        <p14:creationId xmlns:p14="http://schemas.microsoft.com/office/powerpoint/2010/main" val="1568842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r>
              <a:rPr lang="en-US"/>
              <a:t>Click icon to add picture</a:t>
            </a:r>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1642" y="2785273"/>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56391" y="2785273"/>
            <a:ext cx="6082509" cy="846130"/>
          </a:xfrm>
        </p:spPr>
        <p:txBody>
          <a:bodyPr rIns="0" anchor="ctr" anchorCtr="0">
            <a:noAutofit/>
          </a:bodyPr>
          <a:lstStyle>
            <a:lvl1pPr algn="l">
              <a:defRPr sz="3200"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65757" y="3709249"/>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370567" y="4520791"/>
            <a:ext cx="2257425" cy="202684"/>
          </a:xfrm>
        </p:spPr>
        <p:txBody>
          <a:bodyPr/>
          <a:lstStyle>
            <a:lvl1pPr marL="0" indent="0">
              <a:buNone/>
              <a:defRPr sz="1000" b="0"/>
            </a:lvl1pPr>
            <a:lvl2pPr marL="88900" indent="0">
              <a:buNone/>
              <a:defRPr/>
            </a:lvl2pPr>
          </a:lstStyle>
          <a:p>
            <a:pPr lvl="0"/>
            <a:r>
              <a:rPr lang="en-US"/>
              <a:t>Click to edit Master text styles</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1" y="4277614"/>
            <a:ext cx="1161919" cy="402336"/>
          </a:xfrm>
          <a:prstGeom prst="rect">
            <a:avLst/>
          </a:prstGeom>
        </p:spPr>
      </p:pic>
    </p:spTree>
    <p:extLst>
      <p:ext uri="{BB962C8B-B14F-4D97-AF65-F5344CB8AC3E}">
        <p14:creationId xmlns:p14="http://schemas.microsoft.com/office/powerpoint/2010/main" val="3827890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r>
              <a:rPr lang="en-US"/>
              <a:t>Click icon to add picture</a:t>
            </a:r>
          </a:p>
        </p:txBody>
      </p:sp>
      <p:sp>
        <p:nvSpPr>
          <p:cNvPr id="39" name="Freeform 38">
            <a:extLst>
              <a:ext uri="{FF2B5EF4-FFF2-40B4-BE49-F238E27FC236}">
                <a16:creationId xmlns:a16="http://schemas.microsoft.com/office/drawing/2014/main" id="{4F9EC103-0F67-D041-A68D-29194D3A99CB}"/>
              </a:ext>
            </a:extLst>
          </p:cNvPr>
          <p:cNvSpPr/>
          <p:nvPr userDrawn="1"/>
        </p:nvSpPr>
        <p:spPr>
          <a:xfrm>
            <a:off x="-8467" y="2785273"/>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56391" y="2785273"/>
            <a:ext cx="6083043" cy="846130"/>
          </a:xfrm>
        </p:spPr>
        <p:txBody>
          <a:bodyPr rIns="0" anchor="ctr" anchorCtr="0">
            <a:noAutofit/>
          </a:bodyPr>
          <a:lstStyle>
            <a:lvl1pPr algn="l">
              <a:defRPr sz="3200"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65757" y="3709249"/>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370567" y="4520791"/>
            <a:ext cx="2257425" cy="202684"/>
          </a:xfrm>
        </p:spPr>
        <p:txBody>
          <a:bodyPr/>
          <a:lstStyle>
            <a:lvl1pPr marL="0" indent="0">
              <a:buNone/>
              <a:defRPr sz="1000" b="0"/>
            </a:lvl1pPr>
            <a:lvl2pPr marL="88900" indent="0">
              <a:buNone/>
              <a:defRPr/>
            </a:lvl2pPr>
          </a:lstStyle>
          <a:p>
            <a:pPr lvl="0"/>
            <a:r>
              <a:rPr lang="en-US"/>
              <a:t>Click to edit Master text styles</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1" y="4277614"/>
            <a:ext cx="1161919" cy="402336"/>
          </a:xfrm>
          <a:prstGeom prst="rect">
            <a:avLst/>
          </a:prstGeom>
        </p:spPr>
      </p:pic>
    </p:spTree>
    <p:extLst>
      <p:ext uri="{BB962C8B-B14F-4D97-AF65-F5344CB8AC3E}">
        <p14:creationId xmlns:p14="http://schemas.microsoft.com/office/powerpoint/2010/main" val="2846037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r>
              <a:rPr lang="en-US"/>
              <a:t>Click icon to add picture</a:t>
            </a:r>
          </a:p>
        </p:txBody>
      </p:sp>
      <p:sp>
        <p:nvSpPr>
          <p:cNvPr id="19" name="Freeform 18">
            <a:extLst>
              <a:ext uri="{FF2B5EF4-FFF2-40B4-BE49-F238E27FC236}">
                <a16:creationId xmlns:a16="http://schemas.microsoft.com/office/drawing/2014/main" id="{539A4D35-6931-4846-8142-F3C6A4884AC0}"/>
              </a:ext>
            </a:extLst>
          </p:cNvPr>
          <p:cNvSpPr/>
          <p:nvPr userDrawn="1"/>
        </p:nvSpPr>
        <p:spPr>
          <a:xfrm>
            <a:off x="-23284" y="2443684"/>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72335"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2335" y="3918155"/>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370567" y="4520791"/>
            <a:ext cx="2257425" cy="202684"/>
          </a:xfrm>
        </p:spPr>
        <p:txBody>
          <a:bodyPr/>
          <a:lstStyle>
            <a:lvl1pPr marL="0" indent="0">
              <a:buNone/>
              <a:defRPr sz="1000" b="0"/>
            </a:lvl1pPr>
            <a:lvl2pPr marL="88900" indent="0">
              <a:buNone/>
              <a:defRPr/>
            </a:lvl2pPr>
          </a:lstStyle>
          <a:p>
            <a:pPr lvl="0"/>
            <a:r>
              <a:rPr lang="en-US"/>
              <a:t>Click to edit Master text styles</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1" y="4277614"/>
            <a:ext cx="1161919" cy="402336"/>
          </a:xfrm>
          <a:prstGeom prst="rect">
            <a:avLst/>
          </a:prstGeom>
        </p:spPr>
      </p:pic>
    </p:spTree>
    <p:extLst>
      <p:ext uri="{BB962C8B-B14F-4D97-AF65-F5344CB8AC3E}">
        <p14:creationId xmlns:p14="http://schemas.microsoft.com/office/powerpoint/2010/main" val="786053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r>
              <a:rPr lang="en-US"/>
              <a:t>Click icon to add picture</a:t>
            </a:r>
          </a:p>
        </p:txBody>
      </p:sp>
      <p:sp>
        <p:nvSpPr>
          <p:cNvPr id="16" name="Freeform 15">
            <a:extLst>
              <a:ext uri="{FF2B5EF4-FFF2-40B4-BE49-F238E27FC236}">
                <a16:creationId xmlns:a16="http://schemas.microsoft.com/office/drawing/2014/main" id="{9C58A3EB-27BC-514E-9F05-03E18670B808}"/>
              </a:ext>
            </a:extLst>
          </p:cNvPr>
          <p:cNvSpPr/>
          <p:nvPr userDrawn="1"/>
        </p:nvSpPr>
        <p:spPr>
          <a:xfrm>
            <a:off x="-17992" y="2443684"/>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72334"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2335" y="3917639"/>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5" y="4604216"/>
            <a:ext cx="8362605"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370567" y="4520791"/>
            <a:ext cx="2257425" cy="202684"/>
          </a:xfrm>
        </p:spPr>
        <p:txBody>
          <a:bodyPr/>
          <a:lstStyle>
            <a:lvl1pPr marL="0" indent="0">
              <a:buNone/>
              <a:defRPr sz="1000" b="0"/>
            </a:lvl1pPr>
            <a:lvl2pPr marL="88900" indent="0">
              <a:buNone/>
              <a:defRPr/>
            </a:lvl2pPr>
          </a:lstStyle>
          <a:p>
            <a:pPr lvl="0"/>
            <a:r>
              <a:rPr lang="en-US"/>
              <a:t>Click to edit Master text styles</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1" y="4277614"/>
            <a:ext cx="1161919" cy="402336"/>
          </a:xfrm>
          <a:prstGeom prst="rect">
            <a:avLst/>
          </a:prstGeom>
        </p:spPr>
      </p:pic>
    </p:spTree>
    <p:extLst>
      <p:ext uri="{BB962C8B-B14F-4D97-AF65-F5344CB8AC3E}">
        <p14:creationId xmlns:p14="http://schemas.microsoft.com/office/powerpoint/2010/main" val="3689932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70" y="2086376"/>
            <a:ext cx="6227505" cy="1347667"/>
          </a:xfrm>
        </p:spPr>
        <p:txBody>
          <a:bodyPr anchor="ctr">
            <a:noAutofit/>
          </a:bodyPr>
          <a:lstStyle>
            <a:lvl1pPr algn="l">
              <a:defRPr sz="3800" spc="0" baseline="0">
                <a:solidFill>
                  <a:schemeClr val="bg1"/>
                </a:solidFill>
              </a:defRPr>
            </a:lvl1pPr>
          </a:lstStyle>
          <a:p>
            <a:r>
              <a:rPr lang="en-US"/>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a:p>
        </p:txBody>
      </p:sp>
    </p:spTree>
    <p:extLst>
      <p:ext uri="{BB962C8B-B14F-4D97-AF65-F5344CB8AC3E}">
        <p14:creationId xmlns:p14="http://schemas.microsoft.com/office/powerpoint/2010/main" val="1983468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408370" y="2086376"/>
            <a:ext cx="6227505" cy="1347667"/>
          </a:xfrm>
        </p:spPr>
        <p:txBody>
          <a:bodyPr anchor="ctr">
            <a:noAutofit/>
          </a:bodyPr>
          <a:lstStyle>
            <a:lvl1pPr algn="l">
              <a:defRPr sz="3800" spc="0" baseline="0">
                <a:solidFill>
                  <a:schemeClr val="tx1"/>
                </a:solidFill>
              </a:defRPr>
            </a:lvl1pPr>
          </a:lstStyle>
          <a:p>
            <a:r>
              <a:rPr lang="en-US"/>
              <a:t>Section title</a:t>
            </a:r>
          </a:p>
        </p:txBody>
      </p:sp>
    </p:spTree>
    <p:extLst>
      <p:ext uri="{BB962C8B-B14F-4D97-AF65-F5344CB8AC3E}">
        <p14:creationId xmlns:p14="http://schemas.microsoft.com/office/powerpoint/2010/main" val="2374970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4" y="351964"/>
            <a:ext cx="7260971" cy="82263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77055" y="4681173"/>
            <a:ext cx="2455394"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431924"/>
            <a:ext cx="7260971" cy="3079305"/>
          </a:xfrm>
        </p:spPr>
        <p:txBody>
          <a:bodyPr/>
          <a:lstStyle>
            <a:lvl1pPr marL="114300" indent="-114300">
              <a:spcBef>
                <a:spcPts val="300"/>
              </a:spcBef>
              <a:spcAft>
                <a:spcPts val="600"/>
              </a:spcAft>
              <a:buClr>
                <a:schemeClr val="accent1"/>
              </a:buClr>
              <a:tabLst/>
              <a:defRPr sz="1400"/>
            </a:lvl1pPr>
            <a:lvl2pPr marL="217488" indent="-98425">
              <a:spcBef>
                <a:spcPts val="0"/>
              </a:spcBef>
              <a:spcAft>
                <a:spcPts val="600"/>
              </a:spcAft>
              <a:buClr>
                <a:schemeClr val="accent1"/>
              </a:buClr>
              <a:tabLst/>
              <a:defRPr sz="1400"/>
            </a:lvl2pPr>
            <a:lvl3pPr marL="314325" indent="-82550">
              <a:spcBef>
                <a:spcPts val="0"/>
              </a:spcBef>
              <a:spcAft>
                <a:spcPts val="600"/>
              </a:spcAft>
              <a:buClr>
                <a:schemeClr val="accent1"/>
              </a:buClr>
              <a:tabLst/>
              <a:defRPr sz="1200"/>
            </a:lvl3pPr>
            <a:lvl4pPr marL="404813" indent="-90488">
              <a:spcBef>
                <a:spcPts val="0"/>
              </a:spcBef>
              <a:spcAft>
                <a:spcPts val="600"/>
              </a:spcAft>
              <a:buClr>
                <a:schemeClr val="accent1"/>
              </a:buClr>
              <a:tabLst/>
              <a:defRPr sz="1100"/>
            </a:lvl4pPr>
            <a:lvl5pPr marL="493713" indent="-80963">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4904" y="351964"/>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77053" y="4681173"/>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115568"/>
            <a:ext cx="4023360" cy="3395662"/>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115568"/>
            <a:ext cx="4023360" cy="3395662"/>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r>
              <a:rPr lang="en-US"/>
              <a:t>Click icon to add picture</a:t>
            </a:r>
          </a:p>
        </p:txBody>
      </p:sp>
      <p:sp>
        <p:nvSpPr>
          <p:cNvPr id="39" name="Freeform 38">
            <a:extLst>
              <a:ext uri="{FF2B5EF4-FFF2-40B4-BE49-F238E27FC236}">
                <a16:creationId xmlns:a16="http://schemas.microsoft.com/office/drawing/2014/main" id="{4F9EC103-0F67-D041-A68D-29194D3A99CB}"/>
              </a:ext>
            </a:extLst>
          </p:cNvPr>
          <p:cNvSpPr/>
          <p:nvPr userDrawn="1"/>
        </p:nvSpPr>
        <p:spPr>
          <a:xfrm>
            <a:off x="-8467" y="2785274"/>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0912" y="2785274"/>
            <a:ext cx="6083043" cy="846130"/>
          </a:xfrm>
        </p:spPr>
        <p:txBody>
          <a:bodyPr rIns="0" anchor="ctr" anchorCtr="0">
            <a:noAutofit/>
          </a:bodyPr>
          <a:lstStyle>
            <a:lvl1pPr algn="l">
              <a:defRPr sz="3200"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8779" y="3709249"/>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383588" y="4538153"/>
            <a:ext cx="2257425" cy="202684"/>
          </a:xfrm>
        </p:spPr>
        <p:txBody>
          <a:bodyPr/>
          <a:lstStyle>
            <a:lvl1pPr marL="0" indent="0">
              <a:buNone/>
              <a:defRPr sz="1000" b="0"/>
            </a:lvl1pPr>
            <a:lvl2pPr marL="88898" indent="0">
              <a:buNone/>
              <a:defRPr/>
            </a:lvl2pPr>
          </a:lstStyle>
          <a:p>
            <a:pPr lvl="0"/>
            <a:r>
              <a:rPr lang="en-US"/>
              <a:t>Click to edit Master text styles</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3258896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77053" y="4681173"/>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431924"/>
            <a:ext cx="4023360" cy="3079305"/>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431924"/>
            <a:ext cx="4023360" cy="3079305"/>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374904" y="351964"/>
            <a:ext cx="8311896" cy="820853"/>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51964"/>
            <a:ext cx="8323312" cy="822631"/>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4270366"/>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2810412" y="377029"/>
            <a:ext cx="3200400" cy="230832"/>
          </a:xfrm>
          <a:prstGeom prst="rect">
            <a:avLst/>
          </a:prstGeom>
        </p:spPr>
        <p:txBody>
          <a:bodyPr wrap="square" rIns="457200" anchor="ctr">
            <a:spAutoFit/>
          </a:bodyPr>
          <a:lstStyle>
            <a:lvl1pPr algn="r">
              <a:defRPr sz="900" b="1">
                <a:solidFill>
                  <a:schemeClr val="tx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883583" y="2981268"/>
            <a:ext cx="3346704" cy="1244128"/>
          </a:xfrm>
        </p:spPr>
        <p:txBody>
          <a:bodyPr/>
          <a:lstStyle>
            <a:lvl1pPr marL="88900" marR="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sz="1200"/>
            </a:lvl1pPr>
            <a:lvl2pPr marL="120650"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883583" y="2718038"/>
            <a:ext cx="3346704" cy="285715"/>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5006696" y="2981268"/>
            <a:ext cx="3346704" cy="1244128"/>
          </a:xfrm>
        </p:spPr>
        <p:txBody>
          <a:bodyPr/>
          <a:lstStyle>
            <a:lvl1pPr marL="88900" marR="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sz="1200"/>
            </a:lvl1pPr>
            <a:lvl2pPr marL="120650"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5006696" y="2718038"/>
            <a:ext cx="3346704" cy="285715"/>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5977054" y="4681728"/>
            <a:ext cx="245828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831606658"/>
      </p:ext>
    </p:extLst>
  </p:cSld>
  <p:clrMapOvr>
    <a:masterClrMapping/>
  </p:clrMapOvr>
  <p:extLst>
    <p:ext uri="{DCECCB84-F9BA-43D5-87BE-67443E8EF086}">
      <p15:sldGuideLst xmlns:p15="http://schemas.microsoft.com/office/powerpoint/2012/main">
        <p15:guide id="2" orient="horz" pos="26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51964"/>
            <a:ext cx="8323312" cy="792290"/>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4270366"/>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2810412" y="377029"/>
            <a:ext cx="3200400" cy="230832"/>
          </a:xfrm>
          <a:prstGeom prst="rect">
            <a:avLst/>
          </a:prstGeom>
        </p:spPr>
        <p:txBody>
          <a:bodyPr wrap="square" rIns="457200" anchor="ctr">
            <a:spAutoFit/>
          </a:bodyPr>
          <a:lstStyle>
            <a:lvl1pPr algn="r">
              <a:defRPr sz="900" b="1">
                <a:solidFill>
                  <a:schemeClr val="tx1"/>
                </a:solidFill>
              </a:defRPr>
            </a:lvl1pPr>
          </a:lstStyle>
          <a:p>
            <a:pPr lvl="0"/>
            <a:r>
              <a:rPr lang="en-US"/>
              <a:t>Click to edit Master text styles</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377510" y="2249424"/>
            <a:ext cx="8423174" cy="2010118"/>
          </a:xfrm>
          <a:noFill/>
        </p:spPr>
        <p:txBody>
          <a:bodyPr lIns="228600" tIns="54864" rIns="228600" bIns="0" anchor="ctr"/>
          <a:lstStyle>
            <a:lvl1pPr marL="0" indent="0" algn="ctr">
              <a:buNone/>
              <a:defRPr>
                <a:solidFill>
                  <a:schemeClr val="accent1"/>
                </a:solidFill>
              </a:defRPr>
            </a:lvl1pPr>
          </a:lstStyle>
          <a:p>
            <a:r>
              <a:rPr lang="en-US"/>
              <a:t>Click icon to add table</a:t>
            </a:r>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503568283"/>
      </p:ext>
    </p:extLst>
  </p:cSld>
  <p:clrMapOvr>
    <a:masterClrMapping/>
  </p:clrMapOvr>
  <p:extLst>
    <p:ext uri="{DCECCB84-F9BA-43D5-87BE-67443E8EF086}">
      <p15:sldGuideLst xmlns:p15="http://schemas.microsoft.com/office/powerpoint/2012/main">
        <p15:guide id="2" orient="horz" pos="26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243584"/>
            <a:ext cx="8229600" cy="3026664"/>
          </a:xfrm>
        </p:spPr>
        <p:txBody>
          <a:bodyPr anchor="ctr"/>
          <a:lstStyle>
            <a:lvl1pPr marL="0" indent="0" algn="ctr">
              <a:buNone/>
              <a:defRPr sz="900">
                <a:solidFill>
                  <a:schemeClr val="accent1"/>
                </a:solidFill>
              </a:defRPr>
            </a:lvl1pPr>
          </a:lstStyle>
          <a:p>
            <a:r>
              <a:rPr lang="en-US"/>
              <a:t>Click icon to add table</a:t>
            </a:r>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969619" y="4681173"/>
            <a:ext cx="246372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69291252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4023360" cy="822631"/>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367624"/>
            <a:ext cx="4023360" cy="2898522"/>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82550">
              <a:lnSpc>
                <a:spcPct val="100000"/>
              </a:lnSpc>
              <a:spcBef>
                <a:spcPts val="0"/>
              </a:spcBef>
              <a:spcAft>
                <a:spcPts val="600"/>
              </a:spcAft>
              <a:buClr>
                <a:schemeClr val="accent1"/>
              </a:buClr>
              <a:buFont typeface="System Font Regular"/>
              <a:buChar char="-"/>
              <a:tabLst/>
              <a:defRPr sz="1400">
                <a:solidFill>
                  <a:schemeClr val="accent1"/>
                </a:solidFill>
              </a:defRPr>
            </a:lvl2pPr>
            <a:lvl3pPr marL="306388" indent="-88900">
              <a:lnSpc>
                <a:spcPct val="100000"/>
              </a:lnSpc>
              <a:spcBef>
                <a:spcPts val="0"/>
              </a:spcBef>
              <a:spcAft>
                <a:spcPts val="600"/>
              </a:spcAft>
              <a:buClr>
                <a:schemeClr val="accent1"/>
              </a:buClr>
              <a:tabLst/>
              <a:defRPr sz="1200">
                <a:solidFill>
                  <a:schemeClr val="accent1"/>
                </a:solidFill>
              </a:defRPr>
            </a:lvl3pPr>
            <a:lvl4pPr marL="395288" indent="-80963">
              <a:lnSpc>
                <a:spcPct val="100000"/>
              </a:lnSpc>
              <a:spcBef>
                <a:spcPts val="0"/>
              </a:spcBef>
              <a:spcAft>
                <a:spcPts val="600"/>
              </a:spcAft>
              <a:buClr>
                <a:schemeClr val="accent1"/>
              </a:buClr>
              <a:buFont typeface="System Font Regular"/>
              <a:buChar char="-"/>
              <a:tabLst/>
              <a:defRPr sz="1100">
                <a:solidFill>
                  <a:schemeClr val="accent1"/>
                </a:solidFill>
              </a:defRPr>
            </a:lvl4pPr>
            <a:lvl5pPr marL="500063" indent="-88900">
              <a:lnSpc>
                <a:spcPct val="100000"/>
              </a:lnSpc>
              <a:spcBef>
                <a:spcPts val="0"/>
              </a:spcBef>
              <a:spcAft>
                <a:spcPts val="600"/>
              </a:spcAft>
              <a:buClr>
                <a:schemeClr val="accent1"/>
              </a:buClr>
              <a:tabLst/>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solidFill>
                  <a:schemeClr val="bg2"/>
                </a:solidFill>
              </a:defRPr>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0"/>
            <a:ext cx="4484536" cy="5143499"/>
          </a:xfrm>
          <a:solidFill>
            <a:schemeClr val="tx2"/>
          </a:solidFill>
        </p:spPr>
        <p:txBody>
          <a:bodyPr anchor="ctr"/>
          <a:lstStyle>
            <a:lvl1pPr marL="0" indent="0" algn="ctr">
              <a:buNone/>
              <a:defRPr sz="1200"/>
            </a:lvl1pPr>
          </a:lstStyle>
          <a:p>
            <a:r>
              <a:rPr lang="en-US"/>
              <a:t>Click icon to add picture</a:t>
            </a:r>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858942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096963"/>
            <a:ext cx="4027336" cy="3447247"/>
          </a:xfrm>
          <a:solidFill>
            <a:schemeClr val="tx2"/>
          </a:solidFill>
        </p:spPr>
        <p:txBody>
          <a:bodyPr anchor="ctr"/>
          <a:lstStyle>
            <a:lvl1pPr marL="0" indent="0" algn="ctr">
              <a:buNone/>
              <a:defRPr sz="1200"/>
            </a:lvl1pPr>
          </a:lstStyle>
          <a:p>
            <a:r>
              <a:rPr lang="en-US"/>
              <a:t>Click icon to add picture</a:t>
            </a:r>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096962"/>
            <a:ext cx="4023360" cy="3173403"/>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Click to edit Master text styles</a:t>
            </a:r>
          </a:p>
          <a:p>
            <a:pPr marL="92075" marR="0" lvl="1"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Second level</a:t>
            </a:r>
          </a:p>
          <a:p>
            <a:pPr marL="92075" marR="0" lvl="2"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Third level</a:t>
            </a:r>
          </a:p>
          <a:p>
            <a:pPr marL="92075" marR="0" lvl="3"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Fourth level</a:t>
            </a:r>
          </a:p>
          <a:p>
            <a:pPr marL="92075" marR="0" lvl="4"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720731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370807"/>
            <a:ext cx="4027336" cy="3173403"/>
          </a:xfrm>
          <a:solidFill>
            <a:schemeClr val="tx2"/>
          </a:solidFill>
        </p:spPr>
        <p:txBody>
          <a:bodyPr anchor="ctr"/>
          <a:lstStyle>
            <a:lvl1pPr marL="0" indent="0" algn="ctr">
              <a:buNone/>
              <a:defRPr sz="1200"/>
            </a:lvl1pPr>
          </a:lstStyle>
          <a:p>
            <a:r>
              <a:rPr lang="en-US"/>
              <a:t>Click icon to add picture</a:t>
            </a:r>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371601"/>
            <a:ext cx="4023360"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Click to edit Master text styles</a:t>
            </a:r>
          </a:p>
          <a:p>
            <a:pPr marL="92075" marR="0" lvl="1"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Second level</a:t>
            </a:r>
          </a:p>
          <a:p>
            <a:pPr marL="92075" marR="0" lvl="2"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Third level</a:t>
            </a:r>
          </a:p>
          <a:p>
            <a:pPr marL="92075" marR="0" lvl="3"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Fourth level</a:t>
            </a:r>
          </a:p>
          <a:p>
            <a:pPr marL="92075" marR="0" lvl="4"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286615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2" y="118306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096963"/>
            <a:ext cx="4023360" cy="3169183"/>
          </a:xfrm>
        </p:spPr>
        <p:txBody>
          <a:bodyPr/>
          <a:lstStyle>
            <a:lvl1pPr marL="92075" indent="-92075">
              <a:lnSpc>
                <a:spcPct val="100000"/>
              </a:lnSpc>
              <a:spcBef>
                <a:spcPts val="300"/>
              </a:spcBef>
              <a:spcAft>
                <a:spcPts val="600"/>
              </a:spcAft>
              <a:buClr>
                <a:schemeClr val="accent1"/>
              </a:buClr>
              <a:tabLst/>
              <a:defRPr sz="1400">
                <a:solidFill>
                  <a:schemeClr val="accent1"/>
                </a:solidFill>
                <a:latin typeface="+mn-lt"/>
              </a:defRPr>
            </a:lvl1pPr>
            <a:lvl2pPr marL="201613" indent="-96838">
              <a:lnSpc>
                <a:spcPct val="100000"/>
              </a:lnSpc>
              <a:spcBef>
                <a:spcPts val="0"/>
              </a:spcBef>
              <a:spcAft>
                <a:spcPts val="600"/>
              </a:spcAft>
              <a:buClr>
                <a:schemeClr val="accent1"/>
              </a:buClr>
              <a:buFont typeface="System Font Regular"/>
              <a:buChar char="-"/>
              <a:tabLst/>
              <a:defRPr sz="1400">
                <a:solidFill>
                  <a:schemeClr val="accent1"/>
                </a:solidFill>
                <a:latin typeface="+mn-lt"/>
              </a:defRPr>
            </a:lvl2pPr>
            <a:lvl3pPr marL="298450" indent="-88900">
              <a:lnSpc>
                <a:spcPct val="100000"/>
              </a:lnSpc>
              <a:spcBef>
                <a:spcPts val="0"/>
              </a:spcBef>
              <a:spcAft>
                <a:spcPts val="600"/>
              </a:spcAft>
              <a:buClr>
                <a:schemeClr val="accent1"/>
              </a:buClr>
              <a:tabLst/>
              <a:defRPr sz="1200">
                <a:solidFill>
                  <a:schemeClr val="accent1"/>
                </a:solidFill>
                <a:latin typeface="+mn-lt"/>
              </a:defRPr>
            </a:lvl3pPr>
            <a:lvl4pPr marL="395288" indent="-96838">
              <a:lnSpc>
                <a:spcPct val="100000"/>
              </a:lnSpc>
              <a:spcBef>
                <a:spcPts val="0"/>
              </a:spcBef>
              <a:spcAft>
                <a:spcPts val="600"/>
              </a:spcAft>
              <a:buClr>
                <a:schemeClr val="accent1"/>
              </a:buClr>
              <a:buFont typeface="System Font Regular"/>
              <a:buChar char="-"/>
              <a:tabLst/>
              <a:defRPr sz="1100">
                <a:solidFill>
                  <a:schemeClr val="accent1"/>
                </a:solidFill>
                <a:latin typeface="+mn-lt"/>
              </a:defRPr>
            </a:lvl4pPr>
            <a:lvl5pPr marL="500063" indent="-96838">
              <a:lnSpc>
                <a:spcPct val="100000"/>
              </a:lnSpc>
              <a:spcBef>
                <a:spcPts val="0"/>
              </a:spcBef>
              <a:spcAft>
                <a:spcPts val="600"/>
              </a:spcAft>
              <a:buClr>
                <a:schemeClr val="accent1"/>
              </a:buClr>
              <a:tabLst/>
              <a:defRPr sz="105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6" y="130992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50" indent="0">
              <a:buNone/>
              <a:defRPr sz="7200">
                <a:latin typeface="Georgia" panose="02040502050405020303" pitchFamily="18" charset="0"/>
              </a:defRPr>
            </a:lvl2pPr>
            <a:lvl3pPr marL="293688" indent="0">
              <a:buNone/>
              <a:defRPr sz="7200">
                <a:latin typeface="Georgia" panose="02040502050405020303" pitchFamily="18" charset="0"/>
              </a:defRPr>
            </a:lvl3pPr>
            <a:lvl4pPr marL="404812" indent="0">
              <a:buNone/>
              <a:defRPr sz="7200">
                <a:latin typeface="Georgia" panose="02040502050405020303" pitchFamily="18" charset="0"/>
              </a:defRPr>
            </a:lvl4pPr>
            <a:lvl5pPr marL="577850" indent="0">
              <a:buNone/>
              <a:defRPr sz="7200">
                <a:latin typeface="Georgia" panose="02040502050405020303" pitchFamily="18" charset="0"/>
              </a:defRPr>
            </a:lvl5pPr>
          </a:lstStyle>
          <a:p>
            <a:pPr lvl="0"/>
            <a:r>
              <a:rPr lang="en-US"/>
              <a:t>Click to edit Master text styles</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969620" y="4681173"/>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6166782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2" y="146970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6" y="159656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50" indent="0">
              <a:buNone/>
              <a:defRPr sz="7200">
                <a:latin typeface="Georgia" panose="02040502050405020303" pitchFamily="18" charset="0"/>
              </a:defRPr>
            </a:lvl2pPr>
            <a:lvl3pPr marL="293688" indent="0">
              <a:buNone/>
              <a:defRPr sz="7200">
                <a:latin typeface="Georgia" panose="02040502050405020303" pitchFamily="18" charset="0"/>
              </a:defRPr>
            </a:lvl3pPr>
            <a:lvl4pPr marL="404812" indent="0">
              <a:buNone/>
              <a:defRPr sz="7200">
                <a:latin typeface="Georgia" panose="02040502050405020303" pitchFamily="18" charset="0"/>
              </a:defRPr>
            </a:lvl4pPr>
            <a:lvl5pPr marL="577850" indent="0">
              <a:buNone/>
              <a:defRPr sz="7200">
                <a:latin typeface="Georgia" panose="02040502050405020303" pitchFamily="18" charset="0"/>
              </a:defRPr>
            </a:lvl5pPr>
          </a:lstStyle>
          <a:p>
            <a:pPr lvl="0"/>
            <a:r>
              <a:rPr lang="en-US"/>
              <a:t>Click to edit Master text styles</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969620" y="4681173"/>
            <a:ext cx="2461366"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374904" y="1371601"/>
            <a:ext cx="4023360"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Click to edit Master text styles</a:t>
            </a:r>
          </a:p>
          <a:p>
            <a:pPr marL="92075" marR="0" lvl="1"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Second level</a:t>
            </a:r>
          </a:p>
          <a:p>
            <a:pPr marL="92075" marR="0" lvl="2"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Third level</a:t>
            </a:r>
          </a:p>
          <a:p>
            <a:pPr marL="92075" marR="0" lvl="3"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Fourth level</a:t>
            </a:r>
          </a:p>
          <a:p>
            <a:pPr marL="92075" marR="0" lvl="4"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882154412"/>
      </p:ext>
    </p:extLst>
  </p:cSld>
  <p:clrMapOvr>
    <a:masterClrMapping/>
  </p:clrMapOvr>
  <p:extLst>
    <p:ext uri="{DCECCB84-F9BA-43D5-87BE-67443E8EF086}">
      <p15:sldGuideLst xmlns:p15="http://schemas.microsoft.com/office/powerpoint/2012/main">
        <p15:guide id="1" orient="horz" pos="92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069848"/>
            <a:ext cx="3886200" cy="3218688"/>
          </a:xfrm>
        </p:spPr>
        <p:txBody>
          <a:bodyPr anchor="ctr"/>
          <a:lstStyle>
            <a:lvl1pPr marL="0" indent="0" algn="ctr">
              <a:buNone/>
              <a:defRPr sz="900">
                <a:solidFill>
                  <a:schemeClr val="accent1"/>
                </a:solidFill>
              </a:defRPr>
            </a:lvl1pPr>
          </a:lstStyle>
          <a:p>
            <a:r>
              <a:rPr lang="en-US"/>
              <a:t>Click icon to add chart</a:t>
            </a:r>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374904" y="1096962"/>
            <a:ext cx="4023360" cy="3173403"/>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17563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1"/>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r>
              <a:rPr lang="en-US"/>
              <a:t>Click icon to add picture</a:t>
            </a:r>
          </a:p>
        </p:txBody>
      </p:sp>
      <p:sp>
        <p:nvSpPr>
          <p:cNvPr id="19" name="Freeform 18">
            <a:extLst>
              <a:ext uri="{FF2B5EF4-FFF2-40B4-BE49-F238E27FC236}">
                <a16:creationId xmlns:a16="http://schemas.microsoft.com/office/drawing/2014/main" id="{539A4D35-6931-4846-8142-F3C6A4884AC0}"/>
              </a:ext>
            </a:extLst>
          </p:cNvPr>
          <p:cNvSpPr/>
          <p:nvPr userDrawn="1"/>
        </p:nvSpPr>
        <p:spPr>
          <a:xfrm>
            <a:off x="-23284" y="2443685"/>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4038"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85357" y="3918156"/>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383588" y="4538153"/>
            <a:ext cx="2257425" cy="202684"/>
          </a:xfrm>
        </p:spPr>
        <p:txBody>
          <a:bodyPr/>
          <a:lstStyle>
            <a:lvl1pPr marL="0" indent="0">
              <a:buNone/>
              <a:defRPr sz="1000" b="0"/>
            </a:lvl1pPr>
            <a:lvl2pPr marL="88898" indent="0">
              <a:buNone/>
              <a:defRPr/>
            </a:lvl2pPr>
          </a:lstStyle>
          <a:p>
            <a:pPr lvl="0"/>
            <a:r>
              <a:rPr lang="en-US"/>
              <a:t>Click to edit Master text styles</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2837390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344168"/>
            <a:ext cx="3886200" cy="2926080"/>
          </a:xfrm>
        </p:spPr>
        <p:txBody>
          <a:bodyPr anchor="ctr"/>
          <a:lstStyle>
            <a:lvl1pPr marL="0" indent="0" algn="ctr">
              <a:buNone/>
              <a:defRPr sz="900">
                <a:solidFill>
                  <a:schemeClr val="accent1"/>
                </a:solidFill>
              </a:defRPr>
            </a:lvl1pPr>
          </a:lstStyle>
          <a:p>
            <a:r>
              <a:rPr lang="en-US"/>
              <a:t>Click icon to add chart</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374904" y="1371601"/>
            <a:ext cx="4023360"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Click to edit Master text styles</a:t>
            </a:r>
          </a:p>
          <a:p>
            <a:pPr marL="92075" marR="0" lvl="1"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Second level</a:t>
            </a:r>
          </a:p>
          <a:p>
            <a:pPr marL="92075" marR="0" lvl="2"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Third level</a:t>
            </a:r>
          </a:p>
          <a:p>
            <a:pPr marL="92075" marR="0" lvl="3"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Fourth level</a:t>
            </a:r>
          </a:p>
          <a:p>
            <a:pPr marL="92075" marR="0" lvl="4"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97579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097280"/>
            <a:ext cx="3527171" cy="3169183"/>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193675" indent="-84138">
              <a:lnSpc>
                <a:spcPct val="100000"/>
              </a:lnSpc>
              <a:spcBef>
                <a:spcPts val="0"/>
              </a:spcBef>
              <a:spcAft>
                <a:spcPts val="600"/>
              </a:spcAft>
              <a:buClr>
                <a:schemeClr val="accent1"/>
              </a:buClr>
              <a:buFont typeface="System Font Regular"/>
              <a:buChar char="-"/>
              <a:tabLst/>
              <a:defRPr sz="1400">
                <a:solidFill>
                  <a:schemeClr val="accent1"/>
                </a:solidFill>
              </a:defRPr>
            </a:lvl2pPr>
            <a:lvl3pPr marL="282575" indent="-80963">
              <a:lnSpc>
                <a:spcPct val="100000"/>
              </a:lnSpc>
              <a:spcBef>
                <a:spcPts val="0"/>
              </a:spcBef>
              <a:spcAft>
                <a:spcPts val="600"/>
              </a:spcAft>
              <a:buClr>
                <a:schemeClr val="accent1"/>
              </a:buClr>
              <a:tabLst/>
              <a:defRPr sz="1200">
                <a:solidFill>
                  <a:schemeClr val="accent1"/>
                </a:solidFill>
              </a:defRPr>
            </a:lvl3pPr>
            <a:lvl4pPr marL="363538" indent="-80963">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88900">
              <a:lnSpc>
                <a:spcPct val="100000"/>
              </a:lnSpc>
              <a:spcBef>
                <a:spcPts val="0"/>
              </a:spcBef>
              <a:spcAft>
                <a:spcPts val="600"/>
              </a:spcAft>
              <a:buClr>
                <a:schemeClr val="accent1"/>
              </a:buClr>
              <a:tabLst/>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4950" y="1096087"/>
            <a:ext cx="4709160" cy="3163824"/>
          </a:xfrm>
        </p:spPr>
        <p:txBody>
          <a:bodyPr anchor="ctr"/>
          <a:lstStyle>
            <a:lvl1pPr marL="0" indent="0" algn="ctr">
              <a:buNone/>
              <a:defRPr sz="900">
                <a:solidFill>
                  <a:schemeClr val="accent1"/>
                </a:solidFill>
              </a:defRPr>
            </a:lvl1pPr>
          </a:lstStyle>
          <a:p>
            <a:r>
              <a:rPr lang="en-US"/>
              <a:t>Click icon to add chart</a:t>
            </a:r>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999063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1648" y="1371601"/>
            <a:ext cx="4709160" cy="2898648"/>
          </a:xfrm>
        </p:spPr>
        <p:txBody>
          <a:bodyPr anchor="ctr"/>
          <a:lstStyle>
            <a:lvl1pPr marL="0" indent="0" algn="ctr">
              <a:buNone/>
              <a:defRPr sz="900">
                <a:solidFill>
                  <a:schemeClr val="accent1"/>
                </a:solidFill>
              </a:defRPr>
            </a:lvl1pPr>
          </a:lstStyle>
          <a:p>
            <a:r>
              <a:rPr lang="en-US"/>
              <a:t>Click icon to add chart</a:t>
            </a:r>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374904" y="1371601"/>
            <a:ext cx="3527171"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Click to edit Master text styles</a:t>
            </a:r>
          </a:p>
          <a:p>
            <a:pPr marL="92075" marR="0" lvl="1"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Second level</a:t>
            </a:r>
          </a:p>
          <a:p>
            <a:pPr marL="92075" marR="0" lvl="2"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Third level</a:t>
            </a:r>
          </a:p>
          <a:p>
            <a:pPr marL="92075" marR="0" lvl="3"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Fourth level</a:t>
            </a:r>
          </a:p>
          <a:p>
            <a:pPr marL="92075" marR="0" lvl="4"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10274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960120"/>
            <a:ext cx="8394192" cy="3310128"/>
          </a:xfrm>
        </p:spPr>
        <p:txBody>
          <a:bodyPr anchor="ctr"/>
          <a:lstStyle>
            <a:lvl1pPr marL="0" indent="0" algn="ctr">
              <a:buFont typeface="Arial" panose="020B0604020202020204" pitchFamily="34" charset="0"/>
              <a:buNone/>
              <a:defRPr sz="900">
                <a:solidFill>
                  <a:schemeClr val="accent1"/>
                </a:solidFill>
              </a:defRPr>
            </a:lvl1pPr>
          </a:lstStyle>
          <a:p>
            <a:r>
              <a:rPr lang="en-US"/>
              <a:t>Click icon to add chart</a:t>
            </a:r>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51965"/>
            <a:ext cx="8311896" cy="521170"/>
          </a:xfrm>
        </p:spPr>
        <p:txBody>
          <a:bodyPr/>
          <a:lstStyle>
            <a:lvl1pPr>
              <a:lnSpc>
                <a:spcPct val="100000"/>
              </a:lnSpc>
              <a:defRPr sz="2400"/>
            </a:lvl1pPr>
          </a:lstStyle>
          <a:p>
            <a:r>
              <a:rPr lang="en-US"/>
              <a:t>Click to add a title style</a:t>
            </a:r>
          </a:p>
        </p:txBody>
      </p:sp>
    </p:spTree>
    <p:extLst>
      <p:ext uri="{BB962C8B-B14F-4D97-AF65-F5344CB8AC3E}">
        <p14:creationId xmlns:p14="http://schemas.microsoft.com/office/powerpoint/2010/main" val="123401970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252728"/>
            <a:ext cx="8394192" cy="3017520"/>
          </a:xfrm>
        </p:spPr>
        <p:txBody>
          <a:bodyPr anchor="ctr"/>
          <a:lstStyle>
            <a:lvl1pPr marL="0" indent="0" algn="ctr">
              <a:buFont typeface="Arial" panose="020B0604020202020204" pitchFamily="34" charset="0"/>
              <a:buNone/>
              <a:defRPr sz="900">
                <a:solidFill>
                  <a:schemeClr val="accent1"/>
                </a:solidFill>
              </a:defRPr>
            </a:lvl1pPr>
          </a:lstStyle>
          <a:p>
            <a:r>
              <a:rPr lang="en-US"/>
              <a:t>Click icon to add chart</a:t>
            </a:r>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27824464"/>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p:cNvSpPr>
            <a:spLocks noGrp="1"/>
          </p:cNvSpPr>
          <p:nvPr>
            <p:ph type="title"/>
          </p:nvPr>
        </p:nvSpPr>
        <p:spPr>
          <a:xfrm>
            <a:off x="374904" y="351964"/>
            <a:ext cx="8322099" cy="549381"/>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69619" y="4681173"/>
            <a:ext cx="2462829" cy="274637"/>
          </a:xfrm>
          <a:prstGeom prst="rect">
            <a:avLst/>
          </a:prstGeom>
        </p:spPr>
        <p:txBody>
          <a:bodyPr vert="horz" lIns="91440" tIns="45720" rIns="91440" bIns="45720" rtlCol="0" anchor="ctr"/>
          <a:lstStyle>
            <a:lvl1pPr algn="r">
              <a:buClr>
                <a:schemeClr val="accent1"/>
              </a:buCl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1557867" y="1411519"/>
            <a:ext cx="5931958" cy="2320462"/>
          </a:xfrm>
        </p:spPr>
        <p:txBody>
          <a:bodyPr anchor="ctr" anchorCtr="0"/>
          <a:lstStyle>
            <a:lvl1pPr marL="192088" indent="-192088">
              <a:spcBef>
                <a:spcPts val="600"/>
              </a:spcBef>
              <a:spcAft>
                <a:spcPts val="300"/>
              </a:spcAft>
              <a:buClr>
                <a:schemeClr val="accent1"/>
              </a:buClr>
              <a:buFont typeface="+mj-lt"/>
              <a:buAutoNum type="arabicPeriod"/>
              <a:tabLst/>
              <a:defRPr sz="1400"/>
            </a:lvl1pPr>
            <a:lvl2pPr marL="317500" indent="-107950">
              <a:spcBef>
                <a:spcPts val="0"/>
              </a:spcBef>
              <a:spcAft>
                <a:spcPts val="300"/>
              </a:spcAft>
              <a:buClr>
                <a:schemeClr val="accent1"/>
              </a:buClr>
              <a:buFont typeface="Arial" panose="020B0604020202020204" pitchFamily="34" charset="0"/>
              <a:buChar char="•"/>
              <a:tabLst/>
              <a:defRPr sz="1300"/>
            </a:lvl2pPr>
            <a:lvl3pPr marL="390525" indent="-228600">
              <a:spcBef>
                <a:spcPts val="0"/>
              </a:spcBef>
              <a:spcAft>
                <a:spcPts val="300"/>
              </a:spcAft>
              <a:buFont typeface="+mj-lt"/>
              <a:buAutoNum type="arabicPeriod"/>
              <a:defRPr sz="1100"/>
            </a:lvl3pPr>
            <a:lvl4pPr marL="469900" indent="-228600">
              <a:spcBef>
                <a:spcPts val="0"/>
              </a:spcBef>
              <a:spcAft>
                <a:spcPts val="300"/>
              </a:spcAft>
              <a:buFont typeface="+mj-lt"/>
              <a:buAutoNum type="arabicPeriod"/>
              <a:defRPr sz="1050"/>
            </a:lvl4pPr>
            <a:lvl5pPr marL="539750" indent="-228600">
              <a:spcBef>
                <a:spcPts val="0"/>
              </a:spcBef>
              <a:spcAft>
                <a:spcPts val="300"/>
              </a:spcAft>
              <a:buFont typeface="+mj-lt"/>
              <a:buAutoNum type="arabicPeriod"/>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36"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549444"/>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1555249"/>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2560679"/>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3565734"/>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4"/>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7"/>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3"/>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6"/>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59"/>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2"/>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8"/>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1"/>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11056373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36"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4"/>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7"/>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3"/>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6"/>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59"/>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2"/>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8"/>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1"/>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3007000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lumMod val="60000"/>
              <a:lumOff val="40000"/>
            </a:schemeClr>
          </a:solidFill>
        </p:spPr>
        <p:txBody>
          <a:bodyPr anchor="ctr"/>
          <a:lstStyle>
            <a:lvl1pPr marL="0" indent="0" algn="ctr">
              <a:buNone/>
              <a:defRPr/>
            </a:lvl1pPr>
          </a:lstStyle>
          <a:p>
            <a:r>
              <a:rPr lang="en-US"/>
              <a:t>Click icon to add picture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977053" y="4681173"/>
            <a:ext cx="2455395"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822960" y="4736592"/>
            <a:ext cx="2957208"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457201"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a:p>
        </p:txBody>
      </p:sp>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solidFill>
        </p:spPr>
        <p:txBody>
          <a:bodyPr anchor="ctr"/>
          <a:lstStyle>
            <a:lvl1pPr marL="0" indent="0" algn="ctr">
              <a:buNone/>
              <a:defRPr>
                <a:solidFill>
                  <a:schemeClr val="bg1"/>
                </a:solidFill>
              </a:defRPr>
            </a:lvl1pPr>
          </a:lstStyle>
          <a:p>
            <a:r>
              <a:rPr lang="en-US"/>
              <a:t>Click icon to add picture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969619" y="4681173"/>
            <a:ext cx="2462829" cy="274637"/>
          </a:xfrm>
          <a:prstGeom prst="rect">
            <a:avLst/>
          </a:prstGeom>
        </p:spPr>
        <p:txBody>
          <a:bodyPr vert="horz" lIns="91440" tIns="45720" rIns="91440" bIns="45720" rtlCol="0" anchor="ctr"/>
          <a:lstStyle>
            <a:lvl1pPr algn="r">
              <a:defRPr sz="800">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822960" y="4736592"/>
            <a:ext cx="2957208"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457201"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a:p>
        </p:txBody>
      </p:sp>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6"/>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1"/>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r>
              <a:rPr lang="en-US"/>
              <a:t>Click icon to add picture</a:t>
            </a:r>
          </a:p>
        </p:txBody>
      </p:sp>
      <p:sp>
        <p:nvSpPr>
          <p:cNvPr id="16" name="Freeform 15">
            <a:extLst>
              <a:ext uri="{FF2B5EF4-FFF2-40B4-BE49-F238E27FC236}">
                <a16:creationId xmlns:a16="http://schemas.microsoft.com/office/drawing/2014/main" id="{9C58A3EB-27BC-514E-9F05-03E18670B808}"/>
              </a:ext>
            </a:extLst>
          </p:cNvPr>
          <p:cNvSpPr/>
          <p:nvPr userDrawn="1"/>
        </p:nvSpPr>
        <p:spPr>
          <a:xfrm>
            <a:off x="-17992" y="2443685"/>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94036"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85357" y="3917640"/>
            <a:ext cx="5918665" cy="321476"/>
          </a:xfrm>
        </p:spPr>
        <p:txBody>
          <a:bodyPr rIns="0">
            <a:noAutofit/>
          </a:bodyPr>
          <a:lstStyle>
            <a:lvl1pPr marL="0" indent="0" algn="l">
              <a:buNone/>
              <a:defRPr sz="1400">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5"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4"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383588" y="4538153"/>
            <a:ext cx="2257425" cy="202684"/>
          </a:xfrm>
        </p:spPr>
        <p:txBody>
          <a:bodyPr/>
          <a:lstStyle>
            <a:lvl1pPr marL="0" indent="0">
              <a:buNone/>
              <a:defRPr sz="1000" b="0"/>
            </a:lvl1pPr>
            <a:lvl2pPr marL="88898" indent="0">
              <a:buNone/>
              <a:defRPr/>
            </a:lvl2pPr>
          </a:lstStyle>
          <a:p>
            <a:pPr lvl="0"/>
            <a:r>
              <a:rPr lang="en-US"/>
              <a:t>Click to edit Master text styles</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58702" y="4281954"/>
            <a:ext cx="1161919" cy="402336"/>
          </a:xfrm>
          <a:prstGeom prst="rect">
            <a:avLst/>
          </a:prstGeom>
        </p:spPr>
      </p:pic>
    </p:spTree>
    <p:extLst>
      <p:ext uri="{BB962C8B-B14F-4D97-AF65-F5344CB8AC3E}">
        <p14:creationId xmlns:p14="http://schemas.microsoft.com/office/powerpoint/2010/main" val="189351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30072" y="2086377"/>
            <a:ext cx="6227505" cy="1347667"/>
          </a:xfrm>
        </p:spPr>
        <p:txBody>
          <a:bodyPr anchor="ctr">
            <a:noAutofit/>
          </a:bodyPr>
          <a:lstStyle>
            <a:lvl1pPr algn="l">
              <a:defRPr sz="3800" spc="0" baseline="0">
                <a:solidFill>
                  <a:schemeClr val="bg1"/>
                </a:solidFill>
              </a:defRPr>
            </a:lvl1pPr>
          </a:lstStyle>
          <a:p>
            <a:r>
              <a:rPr lang="en-US"/>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1800"/>
          </a:p>
        </p:txBody>
      </p:sp>
    </p:spTree>
    <p:extLst>
      <p:ext uri="{BB962C8B-B14F-4D97-AF65-F5344CB8AC3E}">
        <p14:creationId xmlns:p14="http://schemas.microsoft.com/office/powerpoint/2010/main" val="34776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457201" y="457201"/>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18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430072" y="2086377"/>
            <a:ext cx="6227505" cy="1347667"/>
          </a:xfrm>
        </p:spPr>
        <p:txBody>
          <a:bodyPr anchor="ctr">
            <a:noAutofit/>
          </a:bodyPr>
          <a:lstStyle>
            <a:lvl1pPr algn="l">
              <a:defRPr sz="3800" spc="0" baseline="0">
                <a:solidFill>
                  <a:schemeClr val="tx1"/>
                </a:solidFill>
              </a:defRPr>
            </a:lvl1pPr>
          </a:lstStyle>
          <a:p>
            <a:r>
              <a:rPr lang="en-US"/>
              <a:t>Section title</a:t>
            </a:r>
          </a:p>
        </p:txBody>
      </p:sp>
    </p:spTree>
    <p:extLst>
      <p:ext uri="{BB962C8B-B14F-4D97-AF65-F5344CB8AC3E}">
        <p14:creationId xmlns:p14="http://schemas.microsoft.com/office/powerpoint/2010/main" val="306774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6" y="351965"/>
            <a:ext cx="7260971" cy="82263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955354" y="4681174"/>
            <a:ext cx="2455394"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5" y="1397203"/>
            <a:ext cx="7260971" cy="3079305"/>
          </a:xfrm>
        </p:spPr>
        <p:txBody>
          <a:bodyPr/>
          <a:lstStyle>
            <a:lvl1pPr marL="114297" indent="-114297">
              <a:spcBef>
                <a:spcPts val="300"/>
              </a:spcBef>
              <a:spcAft>
                <a:spcPts val="600"/>
              </a:spcAft>
              <a:buClr>
                <a:schemeClr val="accent1"/>
              </a:buClr>
              <a:tabLst/>
              <a:defRPr sz="1425"/>
            </a:lvl1pPr>
            <a:lvl2pPr marL="217483" indent="-98423">
              <a:spcBef>
                <a:spcPts val="0"/>
              </a:spcBef>
              <a:spcAft>
                <a:spcPts val="600"/>
              </a:spcAft>
              <a:buClr>
                <a:schemeClr val="accent1"/>
              </a:buClr>
              <a:tabLst/>
              <a:defRPr sz="1425"/>
            </a:lvl2pPr>
            <a:lvl3pPr marL="314318" indent="-82548">
              <a:spcBef>
                <a:spcPts val="0"/>
              </a:spcBef>
              <a:spcAft>
                <a:spcPts val="600"/>
              </a:spcAft>
              <a:buClr>
                <a:schemeClr val="accent1"/>
              </a:buClr>
              <a:tabLst/>
              <a:defRPr sz="1200"/>
            </a:lvl3pPr>
            <a:lvl4pPr marL="404803" indent="-90486">
              <a:spcBef>
                <a:spcPts val="0"/>
              </a:spcBef>
              <a:spcAft>
                <a:spcPts val="600"/>
              </a:spcAft>
              <a:buClr>
                <a:schemeClr val="accent1"/>
              </a:buClr>
              <a:tabLst/>
              <a:defRPr sz="1125"/>
            </a:lvl4pPr>
            <a:lvl5pPr marL="493701" indent="-80961">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1435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387925" y="351947"/>
            <a:ext cx="7260336" cy="549381"/>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374904" y="1126204"/>
            <a:ext cx="7260336" cy="31651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8410749" y="4681729"/>
            <a:ext cx="352985" cy="280797"/>
          </a:xfrm>
          <a:prstGeom prst="rect">
            <a:avLst/>
          </a:prstGeom>
        </p:spPr>
        <p:txBody>
          <a:bodyPr vert="horz" lIns="91440" tIns="45720" rIns="91440" bIns="45720" rtlCol="0" anchor="ctr"/>
          <a:lstStyle>
            <a:lvl1pPr algn="r">
              <a:defRPr sz="800"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822960" y="4749613"/>
            <a:ext cx="2363634" cy="18466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2022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userDrawn="1"/>
        </p:nvSpPr>
        <p:spPr>
          <a:xfrm>
            <a:off x="457202" y="4660470"/>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18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5935705" y="4681174"/>
            <a:ext cx="2475043" cy="274637"/>
          </a:xfrm>
          <a:prstGeom prst="rect">
            <a:avLst/>
          </a:prstGeom>
        </p:spPr>
        <p:txBody>
          <a:bodyPr vert="horz" lIns="91440" tIns="45720" rIns="91440" bIns="45720" rtlCol="0" anchor="ctr"/>
          <a:lstStyle>
            <a:lvl1pPr algn="r">
              <a:defRPr sz="800">
                <a:solidFill>
                  <a:schemeClr val="tx1"/>
                </a:solidFill>
              </a:defRPr>
            </a:lvl1pPr>
          </a:lstStyle>
          <a:p>
            <a:r>
              <a:rPr lang="en-US"/>
              <a:t>Type Division Name here</a:t>
            </a:r>
          </a:p>
        </p:txBody>
      </p:sp>
    </p:spTree>
    <p:extLst>
      <p:ext uri="{BB962C8B-B14F-4D97-AF65-F5344CB8AC3E}">
        <p14:creationId xmlns:p14="http://schemas.microsoft.com/office/powerpoint/2010/main" val="1909595873"/>
      </p:ext>
    </p:extLst>
  </p:cSld>
  <p:clrMap bg1="lt1" tx1="dk1" bg2="lt2" tx2="dk2" accent1="accent1" accent2="accent2" accent3="accent3" accent4="accent4" accent5="accent5" accent6="accent6" hlink="hlink" folHlink="folHlink"/>
  <p:sldLayoutIdLst>
    <p:sldLayoutId id="2147483699" r:id="rId1"/>
    <p:sldLayoutId id="2147483730" r:id="rId2"/>
    <p:sldLayoutId id="2147483700" r:id="rId3"/>
    <p:sldLayoutId id="2147483701" r:id="rId4"/>
    <p:sldLayoutId id="2147483702" r:id="rId5"/>
    <p:sldLayoutId id="2147483703" r:id="rId6"/>
    <p:sldLayoutId id="2147483704" r:id="rId7"/>
    <p:sldLayoutId id="2147483705"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649" r:id="rId31"/>
    <p:sldLayoutId id="2147483671" r:id="rId32"/>
    <p:sldLayoutId id="2147483673" r:id="rId33"/>
    <p:sldLayoutId id="2147483672" r:id="rId34"/>
    <p:sldLayoutId id="2147483674" r:id="rId35"/>
    <p:sldLayoutId id="2147483666" r:id="rId36"/>
    <p:sldLayoutId id="2147483684" r:id="rId37"/>
    <p:sldLayoutId id="2147483688" r:id="rId38"/>
    <p:sldLayoutId id="2147483685" r:id="rId39"/>
    <p:sldLayoutId id="2147483689" r:id="rId40"/>
    <p:sldLayoutId id="2147483662" r:id="rId41"/>
    <p:sldLayoutId id="2147483663" r:id="rId42"/>
    <p:sldLayoutId id="2147483678" r:id="rId43"/>
    <p:sldLayoutId id="2147483677" r:id="rId44"/>
    <p:sldLayoutId id="2147483676" r:id="rId45"/>
    <p:sldLayoutId id="2147483690" r:id="rId46"/>
    <p:sldLayoutId id="2147483679" r:id="rId47"/>
    <p:sldLayoutId id="2147483691" r:id="rId48"/>
    <p:sldLayoutId id="2147483650" r:id="rId49"/>
    <p:sldLayoutId id="2147483692" r:id="rId50"/>
    <p:sldLayoutId id="2147483667" r:id="rId51"/>
    <p:sldLayoutId id="2147483693" r:id="rId52"/>
    <p:sldLayoutId id="2147483675" r:id="rId53"/>
    <p:sldLayoutId id="2147483695" r:id="rId54"/>
    <p:sldLayoutId id="2147483687" r:id="rId55"/>
    <p:sldLayoutId id="2147483686" r:id="rId56"/>
    <p:sldLayoutId id="2147483696" r:id="rId57"/>
    <p:sldLayoutId id="2147483694" r:id="rId58"/>
    <p:sldLayoutId id="2147483697" r:id="rId59"/>
  </p:sldLayoutIdLst>
  <p:hf hdr="0" ftr="0" dt="0"/>
  <p:txStyles>
    <p:titleStyle>
      <a:lvl1pPr algn="l" defTabSz="685783"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72" indent="-117472" algn="l" defTabSz="685783" rtl="0" eaLnBrk="1" latinLnBrk="0" hangingPunct="1">
        <a:lnSpc>
          <a:spcPct val="90000"/>
        </a:lnSpc>
        <a:spcBef>
          <a:spcPts val="300"/>
        </a:spcBef>
        <a:spcAft>
          <a:spcPts val="600"/>
        </a:spcAft>
        <a:buClr>
          <a:schemeClr val="accent1"/>
        </a:buClr>
        <a:buFont typeface="Arial" panose="020B0604020202020204" pitchFamily="34" charset="0"/>
        <a:buChar char="•"/>
        <a:tabLst/>
        <a:defRPr sz="1425" b="0" i="0" kern="1200">
          <a:solidFill>
            <a:schemeClr val="accent1"/>
          </a:solidFill>
          <a:latin typeface="+mn-lt"/>
          <a:ea typeface="+mn-ea"/>
          <a:cs typeface="Arial" panose="020B0604020202020204" pitchFamily="34" charset="0"/>
        </a:defRPr>
      </a:lvl1pPr>
      <a:lvl2pPr marL="219070" indent="-101597" algn="l" defTabSz="685783" rtl="0" eaLnBrk="1" latinLnBrk="0" hangingPunct="1">
        <a:lnSpc>
          <a:spcPct val="90000"/>
        </a:lnSpc>
        <a:spcBef>
          <a:spcPts val="0"/>
        </a:spcBef>
        <a:spcAft>
          <a:spcPts val="600"/>
        </a:spcAft>
        <a:buClr>
          <a:schemeClr val="accent1"/>
        </a:buClr>
        <a:buFont typeface="System Font Regular"/>
        <a:buChar char="-"/>
        <a:tabLst/>
        <a:defRPr sz="1425" b="0" i="0" kern="1200">
          <a:solidFill>
            <a:schemeClr val="accent1"/>
          </a:solidFill>
          <a:latin typeface="+mn-lt"/>
          <a:ea typeface="+mn-ea"/>
          <a:cs typeface="Arial" panose="020B0604020202020204" pitchFamily="34" charset="0"/>
        </a:defRPr>
      </a:lvl2pPr>
      <a:lvl3pPr marL="328605" indent="-101597" algn="l" defTabSz="685783"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28" indent="-73023" algn="l" defTabSz="685783" rtl="0" eaLnBrk="1" latinLnBrk="0" hangingPunct="1">
        <a:lnSpc>
          <a:spcPct val="90000"/>
        </a:lnSpc>
        <a:spcBef>
          <a:spcPts val="0"/>
        </a:spcBef>
        <a:spcAft>
          <a:spcPts val="600"/>
        </a:spcAft>
        <a:buClr>
          <a:schemeClr val="accent1"/>
        </a:buClr>
        <a:buFont typeface="System Font Regular"/>
        <a:buChar char="-"/>
        <a:tabLst/>
        <a:defRPr sz="1125" b="0" i="0" kern="1200">
          <a:solidFill>
            <a:schemeClr val="accent1"/>
          </a:solidFill>
          <a:latin typeface="+mn-lt"/>
          <a:ea typeface="+mn-ea"/>
          <a:cs typeface="Arial" panose="020B0604020202020204" pitchFamily="34" charset="0"/>
        </a:defRPr>
      </a:lvl4pPr>
      <a:lvl5pPr marL="520687" indent="-101597" algn="l" defTabSz="685783" rtl="0" eaLnBrk="1" latinLnBrk="0" hangingPunct="1">
        <a:lnSpc>
          <a:spcPct val="90000"/>
        </a:lnSpc>
        <a:spcBef>
          <a:spcPts val="0"/>
        </a:spcBef>
        <a:spcAft>
          <a:spcPts val="600"/>
        </a:spcAft>
        <a:buClr>
          <a:schemeClr val="accent1"/>
        </a:buClr>
        <a:buFont typeface="Arial" panose="020B0604020202020204" pitchFamily="34" charset="0"/>
        <a:buChar char="•"/>
        <a:tabLst/>
        <a:defRPr sz="1050" b="0" i="0" kern="1200">
          <a:solidFill>
            <a:schemeClr val="accent1"/>
          </a:solidFill>
          <a:latin typeface="+mn-lt"/>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customXml" Target="../ink/ink9.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customXml" Target="../ink/ink1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customXml" Target="../ink/ink17.xml"/><Relationship Id="rId3" Type="http://schemas.openxmlformats.org/officeDocument/2006/relationships/image" Target="../media/image30.png"/><Relationship Id="rId7" Type="http://schemas.openxmlformats.org/officeDocument/2006/relationships/customXml" Target="../ink/ink14.xml"/><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customXml" Target="../ink/ink16.xml"/><Relationship Id="rId5" Type="http://schemas.openxmlformats.org/officeDocument/2006/relationships/customXml" Target="../ink/ink13.xml"/><Relationship Id="rId10" Type="http://schemas.openxmlformats.org/officeDocument/2006/relationships/image" Target="../media/image300.png"/><Relationship Id="rId4" Type="http://schemas.openxmlformats.org/officeDocument/2006/relationships/image" Target="../media/image7.png"/><Relationship Id="rId9" Type="http://schemas.openxmlformats.org/officeDocument/2006/relationships/customXml" Target="../ink/ink15.xml"/><Relationship Id="rId1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3" Type="http://schemas.openxmlformats.org/officeDocument/2006/relationships/customXml" Target="../ink/ink18.xml"/><Relationship Id="rId12" Type="http://schemas.openxmlformats.org/officeDocument/2006/relationships/customXml" Target="../ink/ink20.xml"/><Relationship Id="rId17" Type="http://schemas.openxmlformats.org/officeDocument/2006/relationships/image" Target="../media/image39.png"/><Relationship Id="rId2" Type="http://schemas.openxmlformats.org/officeDocument/2006/relationships/image" Target="../media/image35.png"/><Relationship Id="rId16" Type="http://schemas.openxmlformats.org/officeDocument/2006/relationships/customXml" Target="../ink/ink22.xml"/><Relationship Id="rId1" Type="http://schemas.openxmlformats.org/officeDocument/2006/relationships/slideLayout" Target="../slideLayouts/slideLayout14.xml"/><Relationship Id="rId11" Type="http://schemas.openxmlformats.org/officeDocument/2006/relationships/image" Target="../media/image36.png"/><Relationship Id="rId15" Type="http://schemas.openxmlformats.org/officeDocument/2006/relationships/image" Target="../media/image38.png"/><Relationship Id="rId10" Type="http://schemas.openxmlformats.org/officeDocument/2006/relationships/image" Target="../media/image41.png"/><Relationship Id="rId9" Type="http://schemas.openxmlformats.org/officeDocument/2006/relationships/customXml" Target="../ink/ink19.xml"/><Relationship Id="rId14" Type="http://schemas.openxmlformats.org/officeDocument/2006/relationships/customXml" Target="../ink/ink21.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27.xml"/><Relationship Id="rId3" Type="http://schemas.openxmlformats.org/officeDocument/2006/relationships/image" Target="../media/image44.png"/><Relationship Id="rId7" Type="http://schemas.openxmlformats.org/officeDocument/2006/relationships/customXml" Target="../ink/ink24.xml"/><Relationship Id="rId12" Type="http://schemas.openxmlformats.org/officeDocument/2006/relationships/image" Target="../media/image52.png"/><Relationship Id="rId2" Type="http://schemas.openxmlformats.org/officeDocument/2006/relationships/image" Target="../media/image43.png"/><Relationship Id="rId16" Type="http://schemas.openxmlformats.org/officeDocument/2006/relationships/image" Target="../media/image54.png"/><Relationship Id="rId1" Type="http://schemas.openxmlformats.org/officeDocument/2006/relationships/slideLayout" Target="../slideLayouts/slideLayout14.xml"/><Relationship Id="rId6" Type="http://schemas.openxmlformats.org/officeDocument/2006/relationships/image" Target="../media/image49.png"/><Relationship Id="rId11" Type="http://schemas.openxmlformats.org/officeDocument/2006/relationships/customXml" Target="../ink/ink26.xml"/><Relationship Id="rId5" Type="http://schemas.openxmlformats.org/officeDocument/2006/relationships/customXml" Target="../ink/ink23.xml"/><Relationship Id="rId15" Type="http://schemas.openxmlformats.org/officeDocument/2006/relationships/customXml" Target="../ink/ink28.xml"/><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customXml" Target="../ink/ink25.xml"/><Relationship Id="rId1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customXml" Target="../ink/ink29.xml"/><Relationship Id="rId7" Type="http://schemas.openxmlformats.org/officeDocument/2006/relationships/customXml" Target="../ink/ink31.xml"/><Relationship Id="rId2" Type="http://schemas.openxmlformats.org/officeDocument/2006/relationships/image" Target="../media/image46.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customXml" Target="../ink/ink30.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author-uhg6-prod.adobecqms.net/assets.html/content/dam/uhcfoundation/icons"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customXml" Target="../ink/ink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4082F8-036C-4F2F-89FC-8325FDD4D7DD}"/>
              </a:ext>
            </a:extLst>
          </p:cNvPr>
          <p:cNvSpPr>
            <a:spLocks noGrp="1"/>
          </p:cNvSpPr>
          <p:nvPr>
            <p:ph type="ctrTitle"/>
          </p:nvPr>
        </p:nvSpPr>
        <p:spPr/>
        <p:txBody>
          <a:bodyPr/>
          <a:lstStyle/>
          <a:p>
            <a:r>
              <a:rPr lang="en-US" sz="2400"/>
              <a:t>Smart icon how-to</a:t>
            </a:r>
          </a:p>
        </p:txBody>
      </p:sp>
      <p:sp>
        <p:nvSpPr>
          <p:cNvPr id="3" name="Title 5">
            <a:extLst>
              <a:ext uri="{FF2B5EF4-FFF2-40B4-BE49-F238E27FC236}">
                <a16:creationId xmlns:a16="http://schemas.microsoft.com/office/drawing/2014/main" id="{AB8E0B9B-9178-4AE2-9E77-BAA6008FF2B4}"/>
              </a:ext>
            </a:extLst>
          </p:cNvPr>
          <p:cNvSpPr txBox="1">
            <a:spLocks/>
          </p:cNvSpPr>
          <p:nvPr/>
        </p:nvSpPr>
        <p:spPr>
          <a:xfrm>
            <a:off x="1443092" y="2254250"/>
            <a:ext cx="6227505" cy="635003"/>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800" b="1" i="0" kern="1200" spc="0" baseline="0">
                <a:solidFill>
                  <a:schemeClr val="accent1"/>
                </a:solidFill>
                <a:latin typeface="+mj-lt"/>
                <a:ea typeface="+mj-ea"/>
                <a:cs typeface="+mj-cs"/>
              </a:defRPr>
            </a:lvl1pPr>
          </a:lstStyle>
          <a:p>
            <a:r>
              <a:rPr lang="en-US" sz="1800" b="0"/>
              <a:t>uhc.com/dpl</a:t>
            </a:r>
          </a:p>
        </p:txBody>
      </p:sp>
      <p:sp>
        <p:nvSpPr>
          <p:cNvPr id="4" name="Title 5">
            <a:extLst>
              <a:ext uri="{FF2B5EF4-FFF2-40B4-BE49-F238E27FC236}">
                <a16:creationId xmlns:a16="http://schemas.microsoft.com/office/drawing/2014/main" id="{E469A95B-BD67-5C4E-8545-9B08AAB9FD53}"/>
              </a:ext>
            </a:extLst>
          </p:cNvPr>
          <p:cNvSpPr txBox="1">
            <a:spLocks/>
          </p:cNvSpPr>
          <p:nvPr/>
        </p:nvSpPr>
        <p:spPr>
          <a:xfrm>
            <a:off x="423344" y="4508497"/>
            <a:ext cx="6227505" cy="635003"/>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3800" b="1" i="0" kern="1200" spc="0" baseline="0">
                <a:solidFill>
                  <a:schemeClr val="accent1"/>
                </a:solidFill>
                <a:latin typeface="+mj-lt"/>
                <a:ea typeface="+mj-ea"/>
                <a:cs typeface="+mj-cs"/>
              </a:defRPr>
            </a:lvl1pPr>
          </a:lstStyle>
          <a:p>
            <a:r>
              <a:rPr lang="en-US" sz="1000" b="0" dirty="0"/>
              <a:t>2024</a:t>
            </a:r>
          </a:p>
        </p:txBody>
      </p:sp>
    </p:spTree>
    <p:extLst>
      <p:ext uri="{BB962C8B-B14F-4D97-AF65-F5344CB8AC3E}">
        <p14:creationId xmlns:p14="http://schemas.microsoft.com/office/powerpoint/2010/main" val="339749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3CC96-C223-2EBD-3477-50D505340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AF90E-DE04-1703-2295-6039A66FFECA}"/>
              </a:ext>
            </a:extLst>
          </p:cNvPr>
          <p:cNvSpPr>
            <a:spLocks noGrp="1"/>
          </p:cNvSpPr>
          <p:nvPr>
            <p:ph type="title"/>
          </p:nvPr>
        </p:nvSpPr>
        <p:spPr>
          <a:xfrm>
            <a:off x="387926" y="351965"/>
            <a:ext cx="8322099" cy="678345"/>
          </a:xfrm>
        </p:spPr>
        <p:txBody>
          <a:bodyPr/>
          <a:lstStyle/>
          <a:p>
            <a:r>
              <a:rPr lang="en-US"/>
              <a:t>Prep illustrator file – </a:t>
            </a:r>
            <a:r>
              <a:rPr lang="en-US" i="1">
                <a:solidFill>
                  <a:schemeClr val="accent6"/>
                </a:solidFill>
              </a:rPr>
              <a:t>structural differences</a:t>
            </a:r>
            <a:endParaRPr lang="en-US" sz="1200" b="0" i="1">
              <a:solidFill>
                <a:schemeClr val="accent6"/>
              </a:solidFill>
              <a:latin typeface="+mn-lt"/>
            </a:endParaRPr>
          </a:p>
        </p:txBody>
      </p:sp>
      <p:sp>
        <p:nvSpPr>
          <p:cNvPr id="3" name="Slide Number Placeholder 2">
            <a:extLst>
              <a:ext uri="{FF2B5EF4-FFF2-40B4-BE49-F238E27FC236}">
                <a16:creationId xmlns:a16="http://schemas.microsoft.com/office/drawing/2014/main" id="{4AD62353-6506-B541-023D-01CECCC8ED82}"/>
              </a:ext>
            </a:extLst>
          </p:cNvPr>
          <p:cNvSpPr>
            <a:spLocks noGrp="1"/>
          </p:cNvSpPr>
          <p:nvPr>
            <p:ph type="sldNum" sz="quarter" idx="12"/>
          </p:nvPr>
        </p:nvSpPr>
        <p:spPr/>
        <p:txBody>
          <a:bodyPr/>
          <a:lstStyle/>
          <a:p>
            <a:fld id="{66DE20E4-D496-034F-914D-F7F15B93E95B}" type="slidenum">
              <a:rPr lang="en-US" smtClean="0"/>
              <a:pPr/>
              <a:t>10</a:t>
            </a:fld>
            <a:endParaRPr lang="en-US"/>
          </a:p>
        </p:txBody>
      </p:sp>
      <p:sp>
        <p:nvSpPr>
          <p:cNvPr id="8" name="TextBox 7">
            <a:extLst>
              <a:ext uri="{FF2B5EF4-FFF2-40B4-BE49-F238E27FC236}">
                <a16:creationId xmlns:a16="http://schemas.microsoft.com/office/drawing/2014/main" id="{7AACDCF3-308A-FFF5-0BED-2EAEF8B23B2D}"/>
              </a:ext>
            </a:extLst>
          </p:cNvPr>
          <p:cNvSpPr txBox="1"/>
          <p:nvPr/>
        </p:nvSpPr>
        <p:spPr>
          <a:xfrm>
            <a:off x="387926" y="2127590"/>
            <a:ext cx="2117015" cy="600164"/>
          </a:xfrm>
          <a:prstGeom prst="rect">
            <a:avLst/>
          </a:prstGeom>
          <a:noFill/>
        </p:spPr>
        <p:txBody>
          <a:bodyPr wrap="square" rtlCol="0">
            <a:spAutoFit/>
          </a:bodyPr>
          <a:lstStyle/>
          <a:p>
            <a:r>
              <a:rPr lang="en-US" sz="1100"/>
              <a:t>1. Open the 2-color white background illustrator file to create your SVG.</a:t>
            </a:r>
          </a:p>
        </p:txBody>
      </p:sp>
      <p:pic>
        <p:nvPicPr>
          <p:cNvPr id="5" name="Picture 4" descr="A computer screen shot of a mailbox&#10;&#10;Description automatically generated">
            <a:extLst>
              <a:ext uri="{FF2B5EF4-FFF2-40B4-BE49-F238E27FC236}">
                <a16:creationId xmlns:a16="http://schemas.microsoft.com/office/drawing/2014/main" id="{E4493589-2D3C-C587-A93A-BC7C02E39BBF}"/>
              </a:ext>
            </a:extLst>
          </p:cNvPr>
          <p:cNvPicPr>
            <a:picLocks noChangeAspect="1"/>
          </p:cNvPicPr>
          <p:nvPr/>
        </p:nvPicPr>
        <p:blipFill>
          <a:blip r:embed="rId2"/>
          <a:stretch>
            <a:fillRect/>
          </a:stretch>
        </p:blipFill>
        <p:spPr>
          <a:xfrm>
            <a:off x="3338972" y="1090499"/>
            <a:ext cx="5247617" cy="3066186"/>
          </a:xfrm>
          <a:prstGeom prst="rect">
            <a:avLst/>
          </a:prstGeom>
        </p:spPr>
      </p:pic>
    </p:spTree>
    <p:extLst>
      <p:ext uri="{BB962C8B-B14F-4D97-AF65-F5344CB8AC3E}">
        <p14:creationId xmlns:p14="http://schemas.microsoft.com/office/powerpoint/2010/main" val="351601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3EB78-0707-C7A0-A19A-2B2CB83C3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69DE2-4914-8D09-42C3-349323DB2C19}"/>
              </a:ext>
            </a:extLst>
          </p:cNvPr>
          <p:cNvSpPr>
            <a:spLocks noGrp="1"/>
          </p:cNvSpPr>
          <p:nvPr>
            <p:ph type="title"/>
          </p:nvPr>
        </p:nvSpPr>
        <p:spPr>
          <a:xfrm>
            <a:off x="387926" y="351965"/>
            <a:ext cx="8322099" cy="678345"/>
          </a:xfrm>
        </p:spPr>
        <p:txBody>
          <a:bodyPr/>
          <a:lstStyle/>
          <a:p>
            <a:r>
              <a:rPr lang="en-US"/>
              <a:t>Prep illustrator file – </a:t>
            </a:r>
            <a:r>
              <a:rPr lang="en-US" i="1">
                <a:solidFill>
                  <a:schemeClr val="accent6"/>
                </a:solidFill>
              </a:rPr>
              <a:t>structural differences</a:t>
            </a:r>
            <a:endParaRPr lang="en-US" sz="1200" b="0" i="1">
              <a:solidFill>
                <a:schemeClr val="accent6"/>
              </a:solidFill>
              <a:latin typeface="+mn-lt"/>
            </a:endParaRPr>
          </a:p>
        </p:txBody>
      </p:sp>
      <p:sp>
        <p:nvSpPr>
          <p:cNvPr id="3" name="Slide Number Placeholder 2">
            <a:extLst>
              <a:ext uri="{FF2B5EF4-FFF2-40B4-BE49-F238E27FC236}">
                <a16:creationId xmlns:a16="http://schemas.microsoft.com/office/drawing/2014/main" id="{DCA5E4C0-E5AD-F542-C70F-10D7DCBC9497}"/>
              </a:ext>
            </a:extLst>
          </p:cNvPr>
          <p:cNvSpPr>
            <a:spLocks noGrp="1"/>
          </p:cNvSpPr>
          <p:nvPr>
            <p:ph type="sldNum" sz="quarter" idx="12"/>
          </p:nvPr>
        </p:nvSpPr>
        <p:spPr/>
        <p:txBody>
          <a:bodyPr/>
          <a:lstStyle/>
          <a:p>
            <a:fld id="{66DE20E4-D496-034F-914D-F7F15B93E95B}" type="slidenum">
              <a:rPr lang="en-US" smtClean="0"/>
              <a:pPr/>
              <a:t>11</a:t>
            </a:fld>
            <a:endParaRPr lang="en-US"/>
          </a:p>
        </p:txBody>
      </p:sp>
      <p:sp>
        <p:nvSpPr>
          <p:cNvPr id="8" name="TextBox 7">
            <a:extLst>
              <a:ext uri="{FF2B5EF4-FFF2-40B4-BE49-F238E27FC236}">
                <a16:creationId xmlns:a16="http://schemas.microsoft.com/office/drawing/2014/main" id="{7588BAE6-E67E-53FD-282B-9E713F56F80A}"/>
              </a:ext>
            </a:extLst>
          </p:cNvPr>
          <p:cNvSpPr txBox="1"/>
          <p:nvPr/>
        </p:nvSpPr>
        <p:spPr>
          <a:xfrm>
            <a:off x="387926" y="2023958"/>
            <a:ext cx="2117015" cy="1615827"/>
          </a:xfrm>
          <a:prstGeom prst="rect">
            <a:avLst/>
          </a:prstGeom>
          <a:noFill/>
        </p:spPr>
        <p:txBody>
          <a:bodyPr wrap="square" rtlCol="0">
            <a:spAutoFit/>
          </a:bodyPr>
          <a:lstStyle/>
          <a:p>
            <a:r>
              <a:rPr lang="en-US" sz="1100"/>
              <a:t>2. Also open the 1-color blue or white background illustrator file that has the outline style of the mailbox flag that we need. </a:t>
            </a:r>
          </a:p>
          <a:p>
            <a:endParaRPr lang="en-US" sz="1100"/>
          </a:p>
          <a:p>
            <a:r>
              <a:rPr lang="en-US" sz="1100"/>
              <a:t>You’ll likely have to re-create the shape or somehow target it in the compound path to be able to extract it.</a:t>
            </a:r>
          </a:p>
        </p:txBody>
      </p:sp>
      <p:pic>
        <p:nvPicPr>
          <p:cNvPr id="6" name="Picture 5" descr="A screen shot of a logo&#10;&#10;Description automatically generated">
            <a:extLst>
              <a:ext uri="{FF2B5EF4-FFF2-40B4-BE49-F238E27FC236}">
                <a16:creationId xmlns:a16="http://schemas.microsoft.com/office/drawing/2014/main" id="{943CB7DE-08CB-F5BC-6AE8-0FFAA45860BC}"/>
              </a:ext>
            </a:extLst>
          </p:cNvPr>
          <p:cNvPicPr>
            <a:picLocks noChangeAspect="1"/>
          </p:cNvPicPr>
          <p:nvPr/>
        </p:nvPicPr>
        <p:blipFill>
          <a:blip r:embed="rId2"/>
          <a:stretch>
            <a:fillRect/>
          </a:stretch>
        </p:blipFill>
        <p:spPr>
          <a:xfrm>
            <a:off x="3217806" y="1206007"/>
            <a:ext cx="5442170" cy="3174850"/>
          </a:xfrm>
          <a:prstGeom prst="rect">
            <a:avLst/>
          </a:prstGeom>
        </p:spPr>
      </p:pic>
    </p:spTree>
    <p:extLst>
      <p:ext uri="{BB962C8B-B14F-4D97-AF65-F5344CB8AC3E}">
        <p14:creationId xmlns:p14="http://schemas.microsoft.com/office/powerpoint/2010/main" val="80788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1FAC5-0BBC-B54F-537B-70B78E17A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18B53-62E7-8757-0DC3-58EEAE3C1645}"/>
              </a:ext>
            </a:extLst>
          </p:cNvPr>
          <p:cNvSpPr>
            <a:spLocks noGrp="1"/>
          </p:cNvSpPr>
          <p:nvPr>
            <p:ph type="title"/>
          </p:nvPr>
        </p:nvSpPr>
        <p:spPr>
          <a:xfrm>
            <a:off x="387926" y="351965"/>
            <a:ext cx="8322099" cy="678345"/>
          </a:xfrm>
        </p:spPr>
        <p:txBody>
          <a:bodyPr/>
          <a:lstStyle/>
          <a:p>
            <a:r>
              <a:rPr lang="en-US"/>
              <a:t>Prep illustrator file – </a:t>
            </a:r>
            <a:r>
              <a:rPr lang="en-US" i="1">
                <a:solidFill>
                  <a:schemeClr val="accent6"/>
                </a:solidFill>
              </a:rPr>
              <a:t>structural differences</a:t>
            </a:r>
            <a:endParaRPr lang="en-US" sz="1200" b="0" i="1">
              <a:solidFill>
                <a:schemeClr val="accent6"/>
              </a:solidFill>
              <a:latin typeface="+mn-lt"/>
            </a:endParaRPr>
          </a:p>
        </p:txBody>
      </p:sp>
      <p:sp>
        <p:nvSpPr>
          <p:cNvPr id="3" name="Slide Number Placeholder 2">
            <a:extLst>
              <a:ext uri="{FF2B5EF4-FFF2-40B4-BE49-F238E27FC236}">
                <a16:creationId xmlns:a16="http://schemas.microsoft.com/office/drawing/2014/main" id="{FE21AC0A-6751-6B27-AFD5-E43AC1A66C0D}"/>
              </a:ext>
            </a:extLst>
          </p:cNvPr>
          <p:cNvSpPr>
            <a:spLocks noGrp="1"/>
          </p:cNvSpPr>
          <p:nvPr>
            <p:ph type="sldNum" sz="quarter" idx="12"/>
          </p:nvPr>
        </p:nvSpPr>
        <p:spPr/>
        <p:txBody>
          <a:bodyPr/>
          <a:lstStyle/>
          <a:p>
            <a:fld id="{66DE20E4-D496-034F-914D-F7F15B93E95B}" type="slidenum">
              <a:rPr lang="en-US" smtClean="0"/>
              <a:pPr/>
              <a:t>12</a:t>
            </a:fld>
            <a:endParaRPr lang="en-US"/>
          </a:p>
        </p:txBody>
      </p:sp>
      <p:sp>
        <p:nvSpPr>
          <p:cNvPr id="8" name="TextBox 7">
            <a:extLst>
              <a:ext uri="{FF2B5EF4-FFF2-40B4-BE49-F238E27FC236}">
                <a16:creationId xmlns:a16="http://schemas.microsoft.com/office/drawing/2014/main" id="{9BBE1119-E0F0-1D6C-6A1E-D59F78F534A2}"/>
              </a:ext>
            </a:extLst>
          </p:cNvPr>
          <p:cNvSpPr txBox="1"/>
          <p:nvPr/>
        </p:nvSpPr>
        <p:spPr>
          <a:xfrm>
            <a:off x="387926" y="2023958"/>
            <a:ext cx="2117015" cy="1954381"/>
          </a:xfrm>
          <a:prstGeom prst="rect">
            <a:avLst/>
          </a:prstGeom>
          <a:noFill/>
        </p:spPr>
        <p:txBody>
          <a:bodyPr wrap="square" rtlCol="0">
            <a:spAutoFit/>
          </a:bodyPr>
          <a:lstStyle/>
          <a:p>
            <a:r>
              <a:rPr lang="en-US" sz="1100"/>
              <a:t>3. You will then need to ensure that the outlined mailbox flag is an actual shape and </a:t>
            </a:r>
            <a:r>
              <a:rPr lang="en-US" sz="1100" b="1" u="sng"/>
              <a:t>NOT</a:t>
            </a:r>
            <a:r>
              <a:rPr lang="en-US" sz="1100"/>
              <a:t> a stroke.</a:t>
            </a:r>
          </a:p>
          <a:p>
            <a:endParaRPr lang="en-US" sz="1100"/>
          </a:p>
          <a:p>
            <a:r>
              <a:rPr lang="en-US" sz="1100" b="1" u="sng"/>
              <a:t>Strokes do not show up </a:t>
            </a:r>
            <a:r>
              <a:rPr lang="en-US" sz="1100"/>
              <a:t>in SVG code as individual shapes, and then can’t be targeted to change color classes and will also have issues scaling on screen.</a:t>
            </a:r>
          </a:p>
        </p:txBody>
      </p:sp>
      <p:pic>
        <p:nvPicPr>
          <p:cNvPr id="5" name="Picture 4" descr="A screen shot of a computer&#10;&#10;Description automatically generated">
            <a:extLst>
              <a:ext uri="{FF2B5EF4-FFF2-40B4-BE49-F238E27FC236}">
                <a16:creationId xmlns:a16="http://schemas.microsoft.com/office/drawing/2014/main" id="{70EC3B61-E214-1B90-40F6-9D350DA09AE3}"/>
              </a:ext>
            </a:extLst>
          </p:cNvPr>
          <p:cNvPicPr>
            <a:picLocks noChangeAspect="1"/>
          </p:cNvPicPr>
          <p:nvPr/>
        </p:nvPicPr>
        <p:blipFill>
          <a:blip r:embed="rId2"/>
          <a:stretch>
            <a:fillRect/>
          </a:stretch>
        </p:blipFill>
        <p:spPr>
          <a:xfrm>
            <a:off x="3073313" y="1207768"/>
            <a:ext cx="5636712" cy="3297944"/>
          </a:xfrm>
          <a:prstGeom prst="rect">
            <a:avLst/>
          </a:prstGeom>
        </p:spPr>
      </p:pic>
    </p:spTree>
    <p:extLst>
      <p:ext uri="{BB962C8B-B14F-4D97-AF65-F5344CB8AC3E}">
        <p14:creationId xmlns:p14="http://schemas.microsoft.com/office/powerpoint/2010/main" val="298538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D8044-6E18-B040-AC94-2A1BB1F42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94D59-3B15-B51A-AD9C-B7AAD2FF066D}"/>
              </a:ext>
            </a:extLst>
          </p:cNvPr>
          <p:cNvSpPr>
            <a:spLocks noGrp="1"/>
          </p:cNvSpPr>
          <p:nvPr>
            <p:ph type="title"/>
          </p:nvPr>
        </p:nvSpPr>
        <p:spPr>
          <a:xfrm>
            <a:off x="387926" y="351965"/>
            <a:ext cx="8322099" cy="678345"/>
          </a:xfrm>
        </p:spPr>
        <p:txBody>
          <a:bodyPr/>
          <a:lstStyle/>
          <a:p>
            <a:r>
              <a:rPr lang="en-US"/>
              <a:t>Prep illustrator file – </a:t>
            </a:r>
            <a:r>
              <a:rPr lang="en-US" i="1">
                <a:solidFill>
                  <a:schemeClr val="accent6"/>
                </a:solidFill>
              </a:rPr>
              <a:t>structural differences</a:t>
            </a:r>
            <a:endParaRPr lang="en-US" sz="1200" b="0" i="1">
              <a:solidFill>
                <a:schemeClr val="accent6"/>
              </a:solidFill>
              <a:latin typeface="+mn-lt"/>
            </a:endParaRPr>
          </a:p>
        </p:txBody>
      </p:sp>
      <p:sp>
        <p:nvSpPr>
          <p:cNvPr id="3" name="Slide Number Placeholder 2">
            <a:extLst>
              <a:ext uri="{FF2B5EF4-FFF2-40B4-BE49-F238E27FC236}">
                <a16:creationId xmlns:a16="http://schemas.microsoft.com/office/drawing/2014/main" id="{4FB96F68-B0DF-8EA9-FEEE-EBCDF7B65F38}"/>
              </a:ext>
            </a:extLst>
          </p:cNvPr>
          <p:cNvSpPr>
            <a:spLocks noGrp="1"/>
          </p:cNvSpPr>
          <p:nvPr>
            <p:ph type="sldNum" sz="quarter" idx="12"/>
          </p:nvPr>
        </p:nvSpPr>
        <p:spPr/>
        <p:txBody>
          <a:bodyPr/>
          <a:lstStyle/>
          <a:p>
            <a:fld id="{66DE20E4-D496-034F-914D-F7F15B93E95B}" type="slidenum">
              <a:rPr lang="en-US" smtClean="0"/>
              <a:pPr/>
              <a:t>13</a:t>
            </a:fld>
            <a:endParaRPr lang="en-US"/>
          </a:p>
        </p:txBody>
      </p:sp>
      <p:sp>
        <p:nvSpPr>
          <p:cNvPr id="8" name="TextBox 7">
            <a:extLst>
              <a:ext uri="{FF2B5EF4-FFF2-40B4-BE49-F238E27FC236}">
                <a16:creationId xmlns:a16="http://schemas.microsoft.com/office/drawing/2014/main" id="{05AA6EDA-4895-9F8F-1581-762F175BCA58}"/>
              </a:ext>
            </a:extLst>
          </p:cNvPr>
          <p:cNvSpPr txBox="1"/>
          <p:nvPr/>
        </p:nvSpPr>
        <p:spPr>
          <a:xfrm>
            <a:off x="387926" y="1850358"/>
            <a:ext cx="2117015" cy="1785104"/>
          </a:xfrm>
          <a:prstGeom prst="rect">
            <a:avLst/>
          </a:prstGeom>
          <a:noFill/>
        </p:spPr>
        <p:txBody>
          <a:bodyPr wrap="square" rtlCol="0">
            <a:spAutoFit/>
          </a:bodyPr>
          <a:lstStyle/>
          <a:p>
            <a:r>
              <a:rPr lang="en-US" sz="1100" dirty="0"/>
              <a:t>4. Now copy and paste that alternative version of the mailbox flag into the 2-color white background illustrator file</a:t>
            </a:r>
          </a:p>
          <a:p>
            <a:endParaRPr lang="en-US" sz="1100" dirty="0"/>
          </a:p>
          <a:p>
            <a:r>
              <a:rPr lang="en-US" sz="1100" dirty="0"/>
              <a:t>Label the layer in your layers panel and then you should be set up for this to show up in the SVG code to turn on and off as needed.</a:t>
            </a:r>
          </a:p>
        </p:txBody>
      </p:sp>
      <p:pic>
        <p:nvPicPr>
          <p:cNvPr id="6" name="Picture 5" descr="A screen shot of a computer&#10;&#10;Description automatically generated">
            <a:extLst>
              <a:ext uri="{FF2B5EF4-FFF2-40B4-BE49-F238E27FC236}">
                <a16:creationId xmlns:a16="http://schemas.microsoft.com/office/drawing/2014/main" id="{EB6699BE-C139-A00A-2A75-A10CDE4E83CA}"/>
              </a:ext>
            </a:extLst>
          </p:cNvPr>
          <p:cNvPicPr>
            <a:picLocks noChangeAspect="1"/>
          </p:cNvPicPr>
          <p:nvPr/>
        </p:nvPicPr>
        <p:blipFill>
          <a:blip r:embed="rId2"/>
          <a:stretch>
            <a:fillRect/>
          </a:stretch>
        </p:blipFill>
        <p:spPr>
          <a:xfrm>
            <a:off x="3060191" y="1109338"/>
            <a:ext cx="5576997" cy="3267144"/>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5012E02C-5AD6-5CA6-A07B-515D7C18AFE8}"/>
                  </a:ext>
                </a:extLst>
              </p14:cNvPr>
              <p14:cNvContentPartPr/>
              <p14:nvPr/>
            </p14:nvContentPartPr>
            <p14:xfrm>
              <a:off x="7371939" y="1925192"/>
              <a:ext cx="341280" cy="74160"/>
            </p14:xfrm>
          </p:contentPart>
        </mc:Choice>
        <mc:Fallback xmlns="">
          <p:pic>
            <p:nvPicPr>
              <p:cNvPr id="7" name="Ink 6">
                <a:extLst>
                  <a:ext uri="{FF2B5EF4-FFF2-40B4-BE49-F238E27FC236}">
                    <a16:creationId xmlns:a16="http://schemas.microsoft.com/office/drawing/2014/main" id="{5012E02C-5AD6-5CA6-A07B-515D7C18AFE8}"/>
                  </a:ext>
                </a:extLst>
              </p:cNvPr>
              <p:cNvPicPr/>
              <p:nvPr/>
            </p:nvPicPr>
            <p:blipFill>
              <a:blip r:embed="rId4"/>
              <a:stretch>
                <a:fillRect/>
              </a:stretch>
            </p:blipFill>
            <p:spPr>
              <a:xfrm>
                <a:off x="7367619" y="1920872"/>
                <a:ext cx="349920" cy="82800"/>
              </a:xfrm>
              <a:prstGeom prst="rect">
                <a:avLst/>
              </a:prstGeom>
            </p:spPr>
          </p:pic>
        </mc:Fallback>
      </mc:AlternateContent>
    </p:spTree>
    <p:extLst>
      <p:ext uri="{BB962C8B-B14F-4D97-AF65-F5344CB8AC3E}">
        <p14:creationId xmlns:p14="http://schemas.microsoft.com/office/powerpoint/2010/main" val="253767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18EA-67C9-CBAB-B53E-A935FB6773B9}"/>
              </a:ext>
            </a:extLst>
          </p:cNvPr>
          <p:cNvSpPr>
            <a:spLocks noGrp="1"/>
          </p:cNvSpPr>
          <p:nvPr>
            <p:ph type="ctrTitle"/>
          </p:nvPr>
        </p:nvSpPr>
        <p:spPr/>
        <p:txBody>
          <a:bodyPr/>
          <a:lstStyle/>
          <a:p>
            <a:r>
              <a:rPr lang="en-US" sz="2800"/>
              <a:t>2. Export SVG</a:t>
            </a:r>
            <a:endParaRPr lang="en-US" sz="1800" b="0">
              <a:latin typeface="+mn-lt"/>
            </a:endParaRPr>
          </a:p>
        </p:txBody>
      </p:sp>
    </p:spTree>
    <p:extLst>
      <p:ext uri="{BB962C8B-B14F-4D97-AF65-F5344CB8AC3E}">
        <p14:creationId xmlns:p14="http://schemas.microsoft.com/office/powerpoint/2010/main" val="403718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9AC4E-BEAE-F58F-FC8F-27CC28E08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8613C-E1A7-F96B-A9C1-3EE222219E13}"/>
              </a:ext>
            </a:extLst>
          </p:cNvPr>
          <p:cNvSpPr>
            <a:spLocks noGrp="1"/>
          </p:cNvSpPr>
          <p:nvPr>
            <p:ph type="title"/>
          </p:nvPr>
        </p:nvSpPr>
        <p:spPr>
          <a:xfrm>
            <a:off x="387926" y="351965"/>
            <a:ext cx="8322099" cy="678345"/>
          </a:xfrm>
        </p:spPr>
        <p:txBody>
          <a:bodyPr/>
          <a:lstStyle/>
          <a:p>
            <a:r>
              <a:rPr lang="en-US"/>
              <a:t>Export SVG from illustrator</a:t>
            </a:r>
            <a:endParaRPr lang="en-US" sz="1200" b="0" i="1">
              <a:solidFill>
                <a:schemeClr val="accent6"/>
              </a:solidFill>
              <a:latin typeface="+mn-lt"/>
            </a:endParaRPr>
          </a:p>
        </p:txBody>
      </p:sp>
      <p:sp>
        <p:nvSpPr>
          <p:cNvPr id="3" name="Slide Number Placeholder 2">
            <a:extLst>
              <a:ext uri="{FF2B5EF4-FFF2-40B4-BE49-F238E27FC236}">
                <a16:creationId xmlns:a16="http://schemas.microsoft.com/office/drawing/2014/main" id="{B2695910-1395-7D9F-55D6-753B84FAD83E}"/>
              </a:ext>
            </a:extLst>
          </p:cNvPr>
          <p:cNvSpPr>
            <a:spLocks noGrp="1"/>
          </p:cNvSpPr>
          <p:nvPr>
            <p:ph type="sldNum" sz="quarter" idx="12"/>
          </p:nvPr>
        </p:nvSpPr>
        <p:spPr/>
        <p:txBody>
          <a:bodyPr/>
          <a:lstStyle/>
          <a:p>
            <a:fld id="{66DE20E4-D496-034F-914D-F7F15B93E95B}" type="slidenum">
              <a:rPr lang="en-US" smtClean="0"/>
              <a:pPr/>
              <a:t>15</a:t>
            </a:fld>
            <a:endParaRPr lang="en-US"/>
          </a:p>
        </p:txBody>
      </p:sp>
      <p:sp>
        <p:nvSpPr>
          <p:cNvPr id="8" name="TextBox 7">
            <a:extLst>
              <a:ext uri="{FF2B5EF4-FFF2-40B4-BE49-F238E27FC236}">
                <a16:creationId xmlns:a16="http://schemas.microsoft.com/office/drawing/2014/main" id="{3905A760-9D19-8EF0-6736-C4A4CC71317D}"/>
              </a:ext>
            </a:extLst>
          </p:cNvPr>
          <p:cNvSpPr txBox="1"/>
          <p:nvPr/>
        </p:nvSpPr>
        <p:spPr>
          <a:xfrm>
            <a:off x="967046" y="1906471"/>
            <a:ext cx="2562538" cy="1330557"/>
          </a:xfrm>
          <a:prstGeom prst="rect">
            <a:avLst/>
          </a:prstGeom>
          <a:noFill/>
        </p:spPr>
        <p:txBody>
          <a:bodyPr wrap="square" rtlCol="0">
            <a:spAutoFit/>
          </a:bodyPr>
          <a:lstStyle/>
          <a:p>
            <a:pPr marL="228600" indent="-228600">
              <a:lnSpc>
                <a:spcPct val="150000"/>
              </a:lnSpc>
              <a:buFont typeface="+mj-lt"/>
              <a:buAutoNum type="arabicPeriod"/>
            </a:pPr>
            <a:r>
              <a:rPr lang="en-US" sz="1100"/>
              <a:t>File &gt; Export as</a:t>
            </a:r>
          </a:p>
          <a:p>
            <a:pPr marL="228600" indent="-228600">
              <a:lnSpc>
                <a:spcPct val="150000"/>
              </a:lnSpc>
              <a:buFont typeface="+mj-lt"/>
              <a:buAutoNum type="arabicPeriod"/>
            </a:pPr>
            <a:r>
              <a:rPr lang="en-US" sz="1100"/>
              <a:t>Format = SVG</a:t>
            </a:r>
          </a:p>
          <a:p>
            <a:pPr marL="228600" indent="-228600">
              <a:lnSpc>
                <a:spcPct val="150000"/>
              </a:lnSpc>
              <a:buFont typeface="+mj-lt"/>
              <a:buAutoNum type="arabicPeriod"/>
            </a:pPr>
            <a:r>
              <a:rPr lang="en-US" sz="1100"/>
              <a:t>Click “Export”</a:t>
            </a:r>
          </a:p>
          <a:p>
            <a:pPr marL="228600" indent="-228600">
              <a:lnSpc>
                <a:spcPct val="150000"/>
              </a:lnSpc>
              <a:buFont typeface="+mj-lt"/>
              <a:buAutoNum type="arabicPeriod"/>
            </a:pPr>
            <a:r>
              <a:rPr lang="en-US" sz="1100"/>
              <a:t>Follow these SVG option settings</a:t>
            </a:r>
          </a:p>
          <a:p>
            <a:pPr marL="228600" indent="-228600">
              <a:lnSpc>
                <a:spcPct val="150000"/>
              </a:lnSpc>
              <a:buFont typeface="+mj-lt"/>
              <a:buAutoNum type="arabicPeriod"/>
            </a:pPr>
            <a:r>
              <a:rPr lang="en-US" sz="1100"/>
              <a:t>Click “Ok”</a:t>
            </a:r>
          </a:p>
        </p:txBody>
      </p:sp>
      <p:pic>
        <p:nvPicPr>
          <p:cNvPr id="6" name="Picture 5" descr="A screenshot of a computer&#10;&#10;Description automatically generated">
            <a:extLst>
              <a:ext uri="{FF2B5EF4-FFF2-40B4-BE49-F238E27FC236}">
                <a16:creationId xmlns:a16="http://schemas.microsoft.com/office/drawing/2014/main" id="{A97BE6A8-8319-A6BB-FDEE-9408AF66EF16}"/>
              </a:ext>
            </a:extLst>
          </p:cNvPr>
          <p:cNvPicPr>
            <a:picLocks noChangeAspect="1"/>
          </p:cNvPicPr>
          <p:nvPr/>
        </p:nvPicPr>
        <p:blipFill>
          <a:blip r:embed="rId2"/>
          <a:stretch>
            <a:fillRect/>
          </a:stretch>
        </p:blipFill>
        <p:spPr>
          <a:xfrm>
            <a:off x="4548975" y="1030310"/>
            <a:ext cx="3852926" cy="3191205"/>
          </a:xfrm>
          <a:prstGeom prst="rect">
            <a:avLst/>
          </a:prstGeom>
        </p:spPr>
      </p:pic>
    </p:spTree>
    <p:extLst>
      <p:ext uri="{BB962C8B-B14F-4D97-AF65-F5344CB8AC3E}">
        <p14:creationId xmlns:p14="http://schemas.microsoft.com/office/powerpoint/2010/main" val="1398670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37EC-BFBC-C044-AF2B-8EC7688A5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0BAA4-C054-3415-6262-F3E1A4A42367}"/>
              </a:ext>
            </a:extLst>
          </p:cNvPr>
          <p:cNvSpPr>
            <a:spLocks noGrp="1"/>
          </p:cNvSpPr>
          <p:nvPr>
            <p:ph type="title"/>
          </p:nvPr>
        </p:nvSpPr>
        <p:spPr>
          <a:xfrm>
            <a:off x="387926" y="351965"/>
            <a:ext cx="8322099" cy="678345"/>
          </a:xfrm>
        </p:spPr>
        <p:txBody>
          <a:bodyPr/>
          <a:lstStyle/>
          <a:p>
            <a:r>
              <a:rPr lang="en-US"/>
              <a:t>Naming convention</a:t>
            </a:r>
            <a:endParaRPr lang="en-US" sz="1200" b="0" i="1">
              <a:solidFill>
                <a:schemeClr val="accent6"/>
              </a:solidFill>
              <a:latin typeface="+mn-lt"/>
            </a:endParaRPr>
          </a:p>
        </p:txBody>
      </p:sp>
      <p:sp>
        <p:nvSpPr>
          <p:cNvPr id="3" name="Slide Number Placeholder 2">
            <a:extLst>
              <a:ext uri="{FF2B5EF4-FFF2-40B4-BE49-F238E27FC236}">
                <a16:creationId xmlns:a16="http://schemas.microsoft.com/office/drawing/2014/main" id="{DB9A3188-1EA9-94F2-1619-7B7AB440FC37}"/>
              </a:ext>
            </a:extLst>
          </p:cNvPr>
          <p:cNvSpPr>
            <a:spLocks noGrp="1"/>
          </p:cNvSpPr>
          <p:nvPr>
            <p:ph type="sldNum" sz="quarter" idx="12"/>
          </p:nvPr>
        </p:nvSpPr>
        <p:spPr/>
        <p:txBody>
          <a:bodyPr/>
          <a:lstStyle/>
          <a:p>
            <a:fld id="{66DE20E4-D496-034F-914D-F7F15B93E95B}" type="slidenum">
              <a:rPr lang="en-US" smtClean="0"/>
              <a:pPr/>
              <a:t>16</a:t>
            </a:fld>
            <a:endParaRPr lang="en-US"/>
          </a:p>
        </p:txBody>
      </p:sp>
      <p:sp>
        <p:nvSpPr>
          <p:cNvPr id="8" name="TextBox 7">
            <a:extLst>
              <a:ext uri="{FF2B5EF4-FFF2-40B4-BE49-F238E27FC236}">
                <a16:creationId xmlns:a16="http://schemas.microsoft.com/office/drawing/2014/main" id="{B33985F7-BB78-BFA4-093D-5F9A201F3ACD}"/>
              </a:ext>
            </a:extLst>
          </p:cNvPr>
          <p:cNvSpPr txBox="1"/>
          <p:nvPr/>
        </p:nvSpPr>
        <p:spPr>
          <a:xfrm>
            <a:off x="387926" y="1506799"/>
            <a:ext cx="2562538" cy="1330557"/>
          </a:xfrm>
          <a:prstGeom prst="rect">
            <a:avLst/>
          </a:prstGeom>
          <a:noFill/>
        </p:spPr>
        <p:txBody>
          <a:bodyPr wrap="square" rtlCol="0">
            <a:spAutoFit/>
          </a:bodyPr>
          <a:lstStyle/>
          <a:p>
            <a:pPr>
              <a:lnSpc>
                <a:spcPct val="150000"/>
              </a:lnSpc>
            </a:pPr>
            <a:r>
              <a:rPr lang="en-US" sz="1100"/>
              <a:t>When exporting your </a:t>
            </a:r>
            <a:r>
              <a:rPr lang="en-US" sz="1100" err="1"/>
              <a:t>svg</a:t>
            </a:r>
            <a:r>
              <a:rPr lang="en-US" sz="1100"/>
              <a:t> from illustrator make sure to follow the naming convention:</a:t>
            </a:r>
          </a:p>
          <a:p>
            <a:pPr>
              <a:lnSpc>
                <a:spcPct val="150000"/>
              </a:lnSpc>
            </a:pPr>
            <a:endParaRPr lang="en-US" sz="1100"/>
          </a:p>
          <a:p>
            <a:pPr>
              <a:lnSpc>
                <a:spcPct val="150000"/>
              </a:lnSpc>
            </a:pPr>
            <a:r>
              <a:rPr lang="en-US" sz="1100" b="1"/>
              <a:t>icon_[object].</a:t>
            </a:r>
            <a:r>
              <a:rPr lang="en-US" sz="1100" b="1" err="1"/>
              <a:t>svg</a:t>
            </a:r>
            <a:endParaRPr lang="en-US" sz="1100" b="1"/>
          </a:p>
        </p:txBody>
      </p:sp>
      <p:pic>
        <p:nvPicPr>
          <p:cNvPr id="5" name="Picture 4" descr="A screenshot of a phone&#10;&#10;Description automatically generated">
            <a:extLst>
              <a:ext uri="{FF2B5EF4-FFF2-40B4-BE49-F238E27FC236}">
                <a16:creationId xmlns:a16="http://schemas.microsoft.com/office/drawing/2014/main" id="{8202D0D1-6A2C-C0D5-944C-6757F8EF65CA}"/>
              </a:ext>
            </a:extLst>
          </p:cNvPr>
          <p:cNvPicPr>
            <a:picLocks noChangeAspect="1"/>
          </p:cNvPicPr>
          <p:nvPr/>
        </p:nvPicPr>
        <p:blipFill>
          <a:blip r:embed="rId2"/>
          <a:stretch>
            <a:fillRect/>
          </a:stretch>
        </p:blipFill>
        <p:spPr>
          <a:xfrm>
            <a:off x="5124072" y="668583"/>
            <a:ext cx="2330408" cy="3806333"/>
          </a:xfrm>
          <a:prstGeom prst="rect">
            <a:avLst/>
          </a:prstGeom>
        </p:spPr>
      </p:pic>
    </p:spTree>
    <p:extLst>
      <p:ext uri="{BB962C8B-B14F-4D97-AF65-F5344CB8AC3E}">
        <p14:creationId xmlns:p14="http://schemas.microsoft.com/office/powerpoint/2010/main" val="4234075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41A62-1C16-B9DC-5E94-5ED34F0DF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A1FDF-3967-BB8B-6115-9929B9DCDC8B}"/>
              </a:ext>
            </a:extLst>
          </p:cNvPr>
          <p:cNvSpPr>
            <a:spLocks noGrp="1"/>
          </p:cNvSpPr>
          <p:nvPr>
            <p:ph type="ctrTitle"/>
          </p:nvPr>
        </p:nvSpPr>
        <p:spPr/>
        <p:txBody>
          <a:bodyPr/>
          <a:lstStyle/>
          <a:p>
            <a:r>
              <a:rPr lang="en-US" sz="2800"/>
              <a:t>3. Clean up SVG code</a:t>
            </a:r>
            <a:endParaRPr lang="en-US" sz="1800" b="0">
              <a:latin typeface="+mn-lt"/>
            </a:endParaRPr>
          </a:p>
        </p:txBody>
      </p:sp>
    </p:spTree>
    <p:extLst>
      <p:ext uri="{BB962C8B-B14F-4D97-AF65-F5344CB8AC3E}">
        <p14:creationId xmlns:p14="http://schemas.microsoft.com/office/powerpoint/2010/main" val="749772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82C67-B17B-5598-C02B-546C13F62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29B28-264B-DBB1-5A80-4755E546FA7C}"/>
              </a:ext>
            </a:extLst>
          </p:cNvPr>
          <p:cNvSpPr>
            <a:spLocks noGrp="1"/>
          </p:cNvSpPr>
          <p:nvPr>
            <p:ph type="title"/>
          </p:nvPr>
        </p:nvSpPr>
        <p:spPr>
          <a:xfrm>
            <a:off x="387926" y="351965"/>
            <a:ext cx="8322099" cy="555291"/>
          </a:xfrm>
        </p:spPr>
        <p:txBody>
          <a:bodyPr/>
          <a:lstStyle/>
          <a:p>
            <a:r>
              <a:rPr lang="en-US"/>
              <a:t>Turn word wrap on</a:t>
            </a:r>
            <a:br>
              <a:rPr lang="en-US"/>
            </a:br>
            <a:r>
              <a:rPr lang="en-US" sz="1600" b="0">
                <a:latin typeface="+mn-lt"/>
              </a:rPr>
              <a:t>view &gt; word wrap</a:t>
            </a:r>
          </a:p>
        </p:txBody>
      </p:sp>
      <p:sp>
        <p:nvSpPr>
          <p:cNvPr id="3" name="Slide Number Placeholder 2">
            <a:extLst>
              <a:ext uri="{FF2B5EF4-FFF2-40B4-BE49-F238E27FC236}">
                <a16:creationId xmlns:a16="http://schemas.microsoft.com/office/drawing/2014/main" id="{F5D539B8-44AF-7975-BE79-03792B517309}"/>
              </a:ext>
            </a:extLst>
          </p:cNvPr>
          <p:cNvSpPr>
            <a:spLocks noGrp="1"/>
          </p:cNvSpPr>
          <p:nvPr>
            <p:ph type="sldNum" sz="quarter" idx="12"/>
          </p:nvPr>
        </p:nvSpPr>
        <p:spPr/>
        <p:txBody>
          <a:bodyPr/>
          <a:lstStyle/>
          <a:p>
            <a:fld id="{66DE20E4-D496-034F-914D-F7F15B93E95B}" type="slidenum">
              <a:rPr lang="en-US" smtClean="0"/>
              <a:pPr/>
              <a:t>18</a:t>
            </a:fld>
            <a:endParaRPr lang="en-US"/>
          </a:p>
        </p:txBody>
      </p:sp>
      <p:pic>
        <p:nvPicPr>
          <p:cNvPr id="7" name="Picture 6" descr="A screenshot of a computer&#10;&#10;Description automatically generated">
            <a:extLst>
              <a:ext uri="{FF2B5EF4-FFF2-40B4-BE49-F238E27FC236}">
                <a16:creationId xmlns:a16="http://schemas.microsoft.com/office/drawing/2014/main" id="{36F6167F-793F-B27C-3B96-3419110E83C0}"/>
              </a:ext>
            </a:extLst>
          </p:cNvPr>
          <p:cNvPicPr>
            <a:picLocks noChangeAspect="1"/>
          </p:cNvPicPr>
          <p:nvPr/>
        </p:nvPicPr>
        <p:blipFill rotWithShape="1">
          <a:blip r:embed="rId2"/>
          <a:srcRect b="70104"/>
          <a:stretch/>
        </p:blipFill>
        <p:spPr>
          <a:xfrm>
            <a:off x="792956" y="2120213"/>
            <a:ext cx="7772400" cy="1277989"/>
          </a:xfrm>
          <a:prstGeom prst="rect">
            <a:avLst/>
          </a:prstGeom>
        </p:spPr>
      </p:pic>
      <p:sp>
        <p:nvSpPr>
          <p:cNvPr id="8" name="TextBox 7">
            <a:extLst>
              <a:ext uri="{FF2B5EF4-FFF2-40B4-BE49-F238E27FC236}">
                <a16:creationId xmlns:a16="http://schemas.microsoft.com/office/drawing/2014/main" id="{E596D077-AD61-813F-02D7-85E00E27033C}"/>
              </a:ext>
            </a:extLst>
          </p:cNvPr>
          <p:cNvSpPr txBox="1"/>
          <p:nvPr/>
        </p:nvSpPr>
        <p:spPr>
          <a:xfrm>
            <a:off x="387926" y="1282902"/>
            <a:ext cx="7772400" cy="461665"/>
          </a:xfrm>
          <a:prstGeom prst="rect">
            <a:avLst/>
          </a:prstGeom>
          <a:noFill/>
        </p:spPr>
        <p:txBody>
          <a:bodyPr wrap="square" rtlCol="0">
            <a:spAutoFit/>
          </a:bodyPr>
          <a:lstStyle/>
          <a:p>
            <a:r>
              <a:rPr lang="en-US" sz="1200"/>
              <a:t>When you first open your SVG file in a code editor, it’s going to look like one chaotic line, and you’ll want to turn word wrap on. Most code editors have it under the “view” menu.</a:t>
            </a:r>
          </a:p>
        </p:txBody>
      </p:sp>
    </p:spTree>
    <p:extLst>
      <p:ext uri="{BB962C8B-B14F-4D97-AF65-F5344CB8AC3E}">
        <p14:creationId xmlns:p14="http://schemas.microsoft.com/office/powerpoint/2010/main" val="2444561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4AE14-F4BA-C1C5-D41D-8ACD0313A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704C6-1495-C370-98C2-E9A282FF8611}"/>
              </a:ext>
            </a:extLst>
          </p:cNvPr>
          <p:cNvSpPr>
            <a:spLocks noGrp="1"/>
          </p:cNvSpPr>
          <p:nvPr>
            <p:ph type="title"/>
          </p:nvPr>
        </p:nvSpPr>
        <p:spPr>
          <a:xfrm>
            <a:off x="387926" y="351965"/>
            <a:ext cx="8322099" cy="555291"/>
          </a:xfrm>
        </p:spPr>
        <p:txBody>
          <a:bodyPr/>
          <a:lstStyle/>
          <a:p>
            <a:r>
              <a:rPr lang="en-US"/>
              <a:t>Hard returns</a:t>
            </a:r>
            <a:endParaRPr lang="en-US" sz="1600" b="0">
              <a:latin typeface="+mn-lt"/>
            </a:endParaRPr>
          </a:p>
        </p:txBody>
      </p:sp>
      <p:sp>
        <p:nvSpPr>
          <p:cNvPr id="3" name="Slide Number Placeholder 2">
            <a:extLst>
              <a:ext uri="{FF2B5EF4-FFF2-40B4-BE49-F238E27FC236}">
                <a16:creationId xmlns:a16="http://schemas.microsoft.com/office/drawing/2014/main" id="{17C829B8-C560-3EE9-3780-C3D4660A6AE0}"/>
              </a:ext>
            </a:extLst>
          </p:cNvPr>
          <p:cNvSpPr>
            <a:spLocks noGrp="1"/>
          </p:cNvSpPr>
          <p:nvPr>
            <p:ph type="sldNum" sz="quarter" idx="12"/>
          </p:nvPr>
        </p:nvSpPr>
        <p:spPr/>
        <p:txBody>
          <a:bodyPr/>
          <a:lstStyle/>
          <a:p>
            <a:fld id="{66DE20E4-D496-034F-914D-F7F15B93E95B}" type="slidenum">
              <a:rPr lang="en-US" smtClean="0"/>
              <a:pPr/>
              <a:t>19</a:t>
            </a:fld>
            <a:endParaRPr lang="en-US"/>
          </a:p>
        </p:txBody>
      </p:sp>
      <p:sp>
        <p:nvSpPr>
          <p:cNvPr id="8" name="TextBox 7">
            <a:extLst>
              <a:ext uri="{FF2B5EF4-FFF2-40B4-BE49-F238E27FC236}">
                <a16:creationId xmlns:a16="http://schemas.microsoft.com/office/drawing/2014/main" id="{2685336E-D876-81F8-A7CD-7DE9A8267371}"/>
              </a:ext>
            </a:extLst>
          </p:cNvPr>
          <p:cNvSpPr txBox="1"/>
          <p:nvPr/>
        </p:nvSpPr>
        <p:spPr>
          <a:xfrm>
            <a:off x="387926" y="907256"/>
            <a:ext cx="7772400" cy="461665"/>
          </a:xfrm>
          <a:prstGeom prst="rect">
            <a:avLst/>
          </a:prstGeom>
          <a:noFill/>
        </p:spPr>
        <p:txBody>
          <a:bodyPr wrap="square" rtlCol="0">
            <a:spAutoFit/>
          </a:bodyPr>
          <a:lstStyle/>
          <a:p>
            <a:r>
              <a:rPr lang="en-US" sz="1200"/>
              <a:t>To further help digest and analyze your code, you’ll want to start making some hard returns so you can start understanding the structure of the code. </a:t>
            </a:r>
          </a:p>
        </p:txBody>
      </p:sp>
      <p:pic>
        <p:nvPicPr>
          <p:cNvPr id="5" name="Picture 4" descr="A screenshot of a computer&#10;&#10;Description automatically generated">
            <a:extLst>
              <a:ext uri="{FF2B5EF4-FFF2-40B4-BE49-F238E27FC236}">
                <a16:creationId xmlns:a16="http://schemas.microsoft.com/office/drawing/2014/main" id="{4CBE7182-4B91-890B-0A8D-F8CCD143C2FB}"/>
              </a:ext>
            </a:extLst>
          </p:cNvPr>
          <p:cNvPicPr>
            <a:picLocks noChangeAspect="1"/>
          </p:cNvPicPr>
          <p:nvPr/>
        </p:nvPicPr>
        <p:blipFill rotWithShape="1">
          <a:blip r:embed="rId3"/>
          <a:srcRect b="45145"/>
          <a:stretch/>
        </p:blipFill>
        <p:spPr>
          <a:xfrm>
            <a:off x="749895" y="1691138"/>
            <a:ext cx="7772400" cy="2353840"/>
          </a:xfrm>
          <a:prstGeom prst="rect">
            <a:avLst/>
          </a:prstGeom>
        </p:spPr>
      </p:pic>
    </p:spTree>
    <p:extLst>
      <p:ext uri="{BB962C8B-B14F-4D97-AF65-F5344CB8AC3E}">
        <p14:creationId xmlns:p14="http://schemas.microsoft.com/office/powerpoint/2010/main" val="373301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6FC81-8673-4938-F8FC-0110074BA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4B9F1-4DC8-38FA-8363-60EB0B2BBDC0}"/>
              </a:ext>
            </a:extLst>
          </p:cNvPr>
          <p:cNvSpPr>
            <a:spLocks noGrp="1"/>
          </p:cNvSpPr>
          <p:nvPr>
            <p:ph type="title"/>
          </p:nvPr>
        </p:nvSpPr>
        <p:spPr/>
        <p:txBody>
          <a:bodyPr/>
          <a:lstStyle/>
          <a:p>
            <a:r>
              <a:rPr lang="en-US"/>
              <a:t>What is a smart icon?</a:t>
            </a:r>
          </a:p>
        </p:txBody>
      </p:sp>
      <p:sp>
        <p:nvSpPr>
          <p:cNvPr id="3" name="Slide Number Placeholder 2">
            <a:extLst>
              <a:ext uri="{FF2B5EF4-FFF2-40B4-BE49-F238E27FC236}">
                <a16:creationId xmlns:a16="http://schemas.microsoft.com/office/drawing/2014/main" id="{3C322512-341E-5559-0FAB-758C141AF9B8}"/>
              </a:ext>
            </a:extLst>
          </p:cNvPr>
          <p:cNvSpPr>
            <a:spLocks noGrp="1"/>
          </p:cNvSpPr>
          <p:nvPr>
            <p:ph type="sldNum" sz="quarter" idx="12"/>
          </p:nvPr>
        </p:nvSpPr>
        <p:spPr/>
        <p:txBody>
          <a:bodyPr/>
          <a:lstStyle/>
          <a:p>
            <a:fld id="{66DE20E4-D496-034F-914D-F7F15B93E95B}" type="slidenum">
              <a:rPr lang="en-US" smtClean="0"/>
              <a:pPr/>
              <a:t>2</a:t>
            </a:fld>
            <a:endParaRPr lang="en-US"/>
          </a:p>
        </p:txBody>
      </p:sp>
      <p:sp>
        <p:nvSpPr>
          <p:cNvPr id="4" name="TextBox 3">
            <a:extLst>
              <a:ext uri="{FF2B5EF4-FFF2-40B4-BE49-F238E27FC236}">
                <a16:creationId xmlns:a16="http://schemas.microsoft.com/office/drawing/2014/main" id="{C41B488A-DDF4-86BE-32CE-7A631CEE56A7}"/>
              </a:ext>
            </a:extLst>
          </p:cNvPr>
          <p:cNvSpPr txBox="1"/>
          <p:nvPr/>
        </p:nvSpPr>
        <p:spPr>
          <a:xfrm>
            <a:off x="1818409" y="1050638"/>
            <a:ext cx="5507182" cy="3293209"/>
          </a:xfrm>
          <a:prstGeom prst="rect">
            <a:avLst/>
          </a:prstGeom>
          <a:noFill/>
        </p:spPr>
        <p:txBody>
          <a:bodyPr wrap="square" rtlCol="0">
            <a:spAutoFit/>
          </a:bodyPr>
          <a:lstStyle/>
          <a:p>
            <a:r>
              <a:rPr lang="en-US" sz="1600"/>
              <a:t>Brand has 160+ icons with 4 different versions each, that’s 640+ files total.</a:t>
            </a:r>
          </a:p>
          <a:p>
            <a:endParaRPr lang="en-US" sz="1600"/>
          </a:p>
          <a:p>
            <a:r>
              <a:rPr lang="en-US" sz="1600"/>
              <a:t>To limit that many files in our system, uhc.com creates smart icons or SVGs that embed color classes for each icon variation that our code can turn on and off based on the styles an AEM author selects.</a:t>
            </a:r>
          </a:p>
          <a:p>
            <a:endParaRPr lang="en-US" sz="1600"/>
          </a:p>
          <a:p>
            <a:r>
              <a:rPr lang="en-US" sz="1600"/>
              <a:t>This means we only need to upload 1 file to get all 4 variations.</a:t>
            </a:r>
          </a:p>
          <a:p>
            <a:endParaRPr lang="en-US" sz="1600"/>
          </a:p>
          <a:p>
            <a:r>
              <a:rPr lang="en-US" sz="1600"/>
              <a:t>This how-to guide breaks down how to create those smart icons for AEM to use in our icon block component.</a:t>
            </a:r>
          </a:p>
        </p:txBody>
      </p:sp>
    </p:spTree>
    <p:extLst>
      <p:ext uri="{BB962C8B-B14F-4D97-AF65-F5344CB8AC3E}">
        <p14:creationId xmlns:p14="http://schemas.microsoft.com/office/powerpoint/2010/main" val="134987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EB7D-3721-21B6-7B81-4FB19A503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C9764-0AE9-1EC3-F455-DB3E79ED8F07}"/>
              </a:ext>
            </a:extLst>
          </p:cNvPr>
          <p:cNvSpPr>
            <a:spLocks noGrp="1"/>
          </p:cNvSpPr>
          <p:nvPr>
            <p:ph type="title"/>
          </p:nvPr>
        </p:nvSpPr>
        <p:spPr>
          <a:xfrm>
            <a:off x="387926" y="351965"/>
            <a:ext cx="8322099" cy="555291"/>
          </a:xfrm>
        </p:spPr>
        <p:txBody>
          <a:bodyPr/>
          <a:lstStyle/>
          <a:p>
            <a:r>
              <a:rPr lang="en-US"/>
              <a:t>Confirm size of SVG</a:t>
            </a:r>
            <a:endParaRPr lang="en-US" sz="1600" b="0">
              <a:latin typeface="+mn-lt"/>
            </a:endParaRPr>
          </a:p>
        </p:txBody>
      </p:sp>
      <p:sp>
        <p:nvSpPr>
          <p:cNvPr id="3" name="Slide Number Placeholder 2">
            <a:extLst>
              <a:ext uri="{FF2B5EF4-FFF2-40B4-BE49-F238E27FC236}">
                <a16:creationId xmlns:a16="http://schemas.microsoft.com/office/drawing/2014/main" id="{D1447CFE-E969-DC6C-5BB6-ECF4CE039B8E}"/>
              </a:ext>
            </a:extLst>
          </p:cNvPr>
          <p:cNvSpPr>
            <a:spLocks noGrp="1"/>
          </p:cNvSpPr>
          <p:nvPr>
            <p:ph type="sldNum" sz="quarter" idx="12"/>
          </p:nvPr>
        </p:nvSpPr>
        <p:spPr/>
        <p:txBody>
          <a:bodyPr/>
          <a:lstStyle/>
          <a:p>
            <a:fld id="{66DE20E4-D496-034F-914D-F7F15B93E95B}" type="slidenum">
              <a:rPr lang="en-US" smtClean="0"/>
              <a:pPr/>
              <a:t>20</a:t>
            </a:fld>
            <a:endParaRPr lang="en-US"/>
          </a:p>
        </p:txBody>
      </p:sp>
      <p:sp>
        <p:nvSpPr>
          <p:cNvPr id="8" name="TextBox 7">
            <a:extLst>
              <a:ext uri="{FF2B5EF4-FFF2-40B4-BE49-F238E27FC236}">
                <a16:creationId xmlns:a16="http://schemas.microsoft.com/office/drawing/2014/main" id="{D3AE5A95-0E76-F3DD-B9F8-60DC7933D559}"/>
              </a:ext>
            </a:extLst>
          </p:cNvPr>
          <p:cNvSpPr txBox="1"/>
          <p:nvPr/>
        </p:nvSpPr>
        <p:spPr>
          <a:xfrm>
            <a:off x="387926" y="907256"/>
            <a:ext cx="7772400" cy="830997"/>
          </a:xfrm>
          <a:prstGeom prst="rect">
            <a:avLst/>
          </a:prstGeom>
          <a:noFill/>
        </p:spPr>
        <p:txBody>
          <a:bodyPr wrap="square" rtlCol="0">
            <a:spAutoFit/>
          </a:bodyPr>
          <a:lstStyle/>
          <a:p>
            <a:r>
              <a:rPr lang="en-US" sz="1200"/>
              <a:t>Make sure that the </a:t>
            </a:r>
            <a:r>
              <a:rPr lang="en-US" sz="1200" err="1"/>
              <a:t>viewBox</a:t>
            </a:r>
            <a:r>
              <a:rPr lang="en-US" sz="1200"/>
              <a:t>=“0 0 48 48” and the cx=“24” cy=“24 r=24</a:t>
            </a:r>
          </a:p>
          <a:p>
            <a:endParaRPr lang="en-US" sz="1200"/>
          </a:p>
          <a:p>
            <a:r>
              <a:rPr lang="en-US" sz="1200"/>
              <a:t>If it’s just off by a fraction of a pixel, I think it’s ok to just update in the code. If it’s more though, you’ll want to go back to your illustrator file and make adjustments.</a:t>
            </a:r>
          </a:p>
        </p:txBody>
      </p:sp>
      <p:pic>
        <p:nvPicPr>
          <p:cNvPr id="5" name="Picture 4" descr="A screenshot of a computer&#10;&#10;Description automatically generated">
            <a:extLst>
              <a:ext uri="{FF2B5EF4-FFF2-40B4-BE49-F238E27FC236}">
                <a16:creationId xmlns:a16="http://schemas.microsoft.com/office/drawing/2014/main" id="{5A304733-31CE-B605-458A-84699B96EC92}"/>
              </a:ext>
            </a:extLst>
          </p:cNvPr>
          <p:cNvPicPr>
            <a:picLocks noChangeAspect="1"/>
          </p:cNvPicPr>
          <p:nvPr/>
        </p:nvPicPr>
        <p:blipFill rotWithShape="1">
          <a:blip r:embed="rId2"/>
          <a:srcRect b="45145"/>
          <a:stretch/>
        </p:blipFill>
        <p:spPr>
          <a:xfrm>
            <a:off x="749895" y="1945475"/>
            <a:ext cx="7772400" cy="235384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64B2042-AF14-C6D6-165E-96E50BBB0381}"/>
                  </a:ext>
                </a:extLst>
              </p14:cNvPr>
              <p14:cNvContentPartPr/>
              <p14:nvPr/>
            </p14:nvContentPartPr>
            <p14:xfrm>
              <a:off x="4715261" y="2402564"/>
              <a:ext cx="909360" cy="225360"/>
            </p14:xfrm>
          </p:contentPart>
        </mc:Choice>
        <mc:Fallback xmlns="">
          <p:pic>
            <p:nvPicPr>
              <p:cNvPr id="4" name="Ink 3">
                <a:extLst>
                  <a:ext uri="{FF2B5EF4-FFF2-40B4-BE49-F238E27FC236}">
                    <a16:creationId xmlns:a16="http://schemas.microsoft.com/office/drawing/2014/main" id="{864B2042-AF14-C6D6-165E-96E50BBB0381}"/>
                  </a:ext>
                </a:extLst>
              </p:cNvPr>
              <p:cNvPicPr/>
              <p:nvPr/>
            </p:nvPicPr>
            <p:blipFill>
              <a:blip r:embed="rId4"/>
              <a:stretch>
                <a:fillRect/>
              </a:stretch>
            </p:blipFill>
            <p:spPr>
              <a:xfrm>
                <a:off x="4710941" y="2398244"/>
                <a:ext cx="918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8F423DA-4318-C2A3-5C61-41129E70D0EC}"/>
                  </a:ext>
                </a:extLst>
              </p14:cNvPr>
              <p14:cNvContentPartPr/>
              <p14:nvPr/>
            </p14:nvContentPartPr>
            <p14:xfrm>
              <a:off x="3660101" y="2797844"/>
              <a:ext cx="999000" cy="271800"/>
            </p14:xfrm>
          </p:contentPart>
        </mc:Choice>
        <mc:Fallback xmlns="">
          <p:pic>
            <p:nvPicPr>
              <p:cNvPr id="6" name="Ink 5">
                <a:extLst>
                  <a:ext uri="{FF2B5EF4-FFF2-40B4-BE49-F238E27FC236}">
                    <a16:creationId xmlns:a16="http://schemas.microsoft.com/office/drawing/2014/main" id="{88F423DA-4318-C2A3-5C61-41129E70D0EC}"/>
                  </a:ext>
                </a:extLst>
              </p:cNvPr>
              <p:cNvPicPr/>
              <p:nvPr/>
            </p:nvPicPr>
            <p:blipFill>
              <a:blip r:embed="rId6"/>
              <a:stretch>
                <a:fillRect/>
              </a:stretch>
            </p:blipFill>
            <p:spPr>
              <a:xfrm>
                <a:off x="3655781" y="2793518"/>
                <a:ext cx="1007640" cy="280451"/>
              </a:xfrm>
              <a:prstGeom prst="rect">
                <a:avLst/>
              </a:prstGeom>
            </p:spPr>
          </p:pic>
        </mc:Fallback>
      </mc:AlternateContent>
    </p:spTree>
    <p:extLst>
      <p:ext uri="{BB962C8B-B14F-4D97-AF65-F5344CB8AC3E}">
        <p14:creationId xmlns:p14="http://schemas.microsoft.com/office/powerpoint/2010/main" val="2035454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AA91-7162-A4E2-5904-0AAA6E82C3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33DC14-0CD4-C566-00B9-33D7C13B3F50}"/>
              </a:ext>
            </a:extLst>
          </p:cNvPr>
          <p:cNvSpPr>
            <a:spLocks noGrp="1"/>
          </p:cNvSpPr>
          <p:nvPr>
            <p:ph type="title"/>
          </p:nvPr>
        </p:nvSpPr>
        <p:spPr>
          <a:xfrm>
            <a:off x="387926" y="351965"/>
            <a:ext cx="8322099" cy="555291"/>
          </a:xfrm>
        </p:spPr>
        <p:txBody>
          <a:bodyPr/>
          <a:lstStyle/>
          <a:p>
            <a:r>
              <a:rPr lang="en-US"/>
              <a:t>Start deleting</a:t>
            </a:r>
            <a:endParaRPr lang="en-US" sz="1600" b="0">
              <a:latin typeface="+mn-lt"/>
            </a:endParaRPr>
          </a:p>
        </p:txBody>
      </p:sp>
      <p:sp>
        <p:nvSpPr>
          <p:cNvPr id="3" name="Slide Number Placeholder 2">
            <a:extLst>
              <a:ext uri="{FF2B5EF4-FFF2-40B4-BE49-F238E27FC236}">
                <a16:creationId xmlns:a16="http://schemas.microsoft.com/office/drawing/2014/main" id="{BBC8B7AF-C6C6-BD42-CD29-E059E546EC8A}"/>
              </a:ext>
            </a:extLst>
          </p:cNvPr>
          <p:cNvSpPr>
            <a:spLocks noGrp="1"/>
          </p:cNvSpPr>
          <p:nvPr>
            <p:ph type="sldNum" sz="quarter" idx="12"/>
          </p:nvPr>
        </p:nvSpPr>
        <p:spPr/>
        <p:txBody>
          <a:bodyPr/>
          <a:lstStyle/>
          <a:p>
            <a:fld id="{66DE20E4-D496-034F-914D-F7F15B93E95B}" type="slidenum">
              <a:rPr lang="en-US" smtClean="0"/>
              <a:pPr/>
              <a:t>21</a:t>
            </a:fld>
            <a:endParaRPr lang="en-US"/>
          </a:p>
        </p:txBody>
      </p:sp>
      <p:sp>
        <p:nvSpPr>
          <p:cNvPr id="8" name="TextBox 7">
            <a:extLst>
              <a:ext uri="{FF2B5EF4-FFF2-40B4-BE49-F238E27FC236}">
                <a16:creationId xmlns:a16="http://schemas.microsoft.com/office/drawing/2014/main" id="{EF8135EB-0300-4FE8-051A-29CF3D427BDF}"/>
              </a:ext>
            </a:extLst>
          </p:cNvPr>
          <p:cNvSpPr txBox="1"/>
          <p:nvPr/>
        </p:nvSpPr>
        <p:spPr>
          <a:xfrm>
            <a:off x="387926" y="907252"/>
            <a:ext cx="7772400" cy="276999"/>
          </a:xfrm>
          <a:prstGeom prst="rect">
            <a:avLst/>
          </a:prstGeom>
          <a:noFill/>
        </p:spPr>
        <p:txBody>
          <a:bodyPr wrap="square" rtlCol="0">
            <a:spAutoFit/>
          </a:bodyPr>
          <a:lstStyle/>
          <a:p>
            <a:r>
              <a:rPr lang="en-US" sz="1200"/>
              <a:t>Next, we’re going to delete code that illustrator adds in.</a:t>
            </a:r>
          </a:p>
        </p:txBody>
      </p:sp>
      <p:pic>
        <p:nvPicPr>
          <p:cNvPr id="5" name="Picture 4" descr="A screenshot of a computer&#10;&#10;Description automatically generated">
            <a:extLst>
              <a:ext uri="{FF2B5EF4-FFF2-40B4-BE49-F238E27FC236}">
                <a16:creationId xmlns:a16="http://schemas.microsoft.com/office/drawing/2014/main" id="{EED70568-242F-AD2D-1677-ADB0B641CCB8}"/>
              </a:ext>
            </a:extLst>
          </p:cNvPr>
          <p:cNvPicPr>
            <a:picLocks noChangeAspect="1"/>
          </p:cNvPicPr>
          <p:nvPr/>
        </p:nvPicPr>
        <p:blipFill rotWithShape="1">
          <a:blip r:embed="rId2"/>
          <a:srcRect b="45145"/>
          <a:stretch/>
        </p:blipFill>
        <p:spPr>
          <a:xfrm>
            <a:off x="749895" y="1691138"/>
            <a:ext cx="7772400" cy="2353840"/>
          </a:xfrm>
          <a:prstGeom prst="rect">
            <a:avLst/>
          </a:prstGeom>
        </p:spPr>
      </p:pic>
      <p:cxnSp>
        <p:nvCxnSpPr>
          <p:cNvPr id="11" name="Straight Connector 10">
            <a:extLst>
              <a:ext uri="{FF2B5EF4-FFF2-40B4-BE49-F238E27FC236}">
                <a16:creationId xmlns:a16="http://schemas.microsoft.com/office/drawing/2014/main" id="{C85FAC18-F077-007D-53BD-CBDE632E9634}"/>
              </a:ext>
            </a:extLst>
          </p:cNvPr>
          <p:cNvCxnSpPr/>
          <p:nvPr/>
        </p:nvCxnSpPr>
        <p:spPr>
          <a:xfrm>
            <a:off x="1380226" y="2458528"/>
            <a:ext cx="38301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E699F03-B884-57B3-C8B4-17D98682B848}"/>
              </a:ext>
            </a:extLst>
          </p:cNvPr>
          <p:cNvCxnSpPr>
            <a:cxnSpLocks/>
          </p:cNvCxnSpPr>
          <p:nvPr/>
        </p:nvCxnSpPr>
        <p:spPr>
          <a:xfrm>
            <a:off x="1419045" y="2687128"/>
            <a:ext cx="13284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8635124-6934-86E5-FD28-4AB2BB9FBC96}"/>
              </a:ext>
            </a:extLst>
          </p:cNvPr>
          <p:cNvCxnSpPr>
            <a:cxnSpLocks/>
          </p:cNvCxnSpPr>
          <p:nvPr/>
        </p:nvCxnSpPr>
        <p:spPr>
          <a:xfrm>
            <a:off x="4692770" y="2687128"/>
            <a:ext cx="3838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F2868D-01A7-66C4-DA35-41D5CE4155E7}"/>
              </a:ext>
            </a:extLst>
          </p:cNvPr>
          <p:cNvCxnSpPr>
            <a:cxnSpLocks/>
          </p:cNvCxnSpPr>
          <p:nvPr/>
        </p:nvCxnSpPr>
        <p:spPr>
          <a:xfrm>
            <a:off x="1419045" y="2889849"/>
            <a:ext cx="5348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CE4808-4E84-6261-3DEA-8880C4F2B162}"/>
              </a:ext>
            </a:extLst>
          </p:cNvPr>
          <p:cNvCxnSpPr>
            <a:cxnSpLocks/>
          </p:cNvCxnSpPr>
          <p:nvPr/>
        </p:nvCxnSpPr>
        <p:spPr>
          <a:xfrm>
            <a:off x="5287993" y="3204713"/>
            <a:ext cx="18115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E7046D-627C-A361-7024-892BDDF8EFFB}"/>
              </a:ext>
            </a:extLst>
          </p:cNvPr>
          <p:cNvCxnSpPr>
            <a:cxnSpLocks/>
          </p:cNvCxnSpPr>
          <p:nvPr/>
        </p:nvCxnSpPr>
        <p:spPr>
          <a:xfrm>
            <a:off x="3390180" y="2682815"/>
            <a:ext cx="207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189A1C-387F-0FB3-12A8-DDA5266D8BC3}"/>
              </a:ext>
            </a:extLst>
          </p:cNvPr>
          <p:cNvCxnSpPr>
            <a:cxnSpLocks/>
          </p:cNvCxnSpPr>
          <p:nvPr/>
        </p:nvCxnSpPr>
        <p:spPr>
          <a:xfrm>
            <a:off x="2505973" y="3204713"/>
            <a:ext cx="17684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CEF40-90F0-F5D7-1AAF-6B641C76F97E}"/>
              </a:ext>
            </a:extLst>
          </p:cNvPr>
          <p:cNvCxnSpPr>
            <a:cxnSpLocks/>
          </p:cNvCxnSpPr>
          <p:nvPr/>
        </p:nvCxnSpPr>
        <p:spPr>
          <a:xfrm>
            <a:off x="3135701" y="2316192"/>
            <a:ext cx="17684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DFD26D4-2051-8BE5-FFC4-57CEB99A9167}"/>
              </a:ext>
            </a:extLst>
          </p:cNvPr>
          <p:cNvSpPr txBox="1"/>
          <p:nvPr/>
        </p:nvSpPr>
        <p:spPr>
          <a:xfrm>
            <a:off x="5503652" y="2158438"/>
            <a:ext cx="2067580" cy="184666"/>
          </a:xfrm>
          <a:prstGeom prst="rect">
            <a:avLst/>
          </a:prstGeom>
          <a:noFill/>
        </p:spPr>
        <p:txBody>
          <a:bodyPr wrap="square" rtlCol="0">
            <a:spAutoFit/>
          </a:bodyPr>
          <a:lstStyle/>
          <a:p>
            <a:r>
              <a:rPr lang="en-US" sz="600">
                <a:solidFill>
                  <a:srgbClr val="FF0000"/>
                </a:solidFill>
              </a:rPr>
              <a:t>Sometimes there’s an id here that can be deleted</a:t>
            </a:r>
          </a:p>
        </p:txBody>
      </p:sp>
      <p:sp>
        <p:nvSpPr>
          <p:cNvPr id="34" name="TextBox 33">
            <a:extLst>
              <a:ext uri="{FF2B5EF4-FFF2-40B4-BE49-F238E27FC236}">
                <a16:creationId xmlns:a16="http://schemas.microsoft.com/office/drawing/2014/main" id="{062F3EF1-1BC7-6E2F-DF47-6676C0300682}"/>
              </a:ext>
            </a:extLst>
          </p:cNvPr>
          <p:cNvSpPr txBox="1"/>
          <p:nvPr/>
        </p:nvSpPr>
        <p:spPr>
          <a:xfrm>
            <a:off x="5226054" y="2370799"/>
            <a:ext cx="2067580" cy="184666"/>
          </a:xfrm>
          <a:prstGeom prst="rect">
            <a:avLst/>
          </a:prstGeom>
          <a:noFill/>
        </p:spPr>
        <p:txBody>
          <a:bodyPr wrap="square" rtlCol="0">
            <a:spAutoFit/>
          </a:bodyPr>
          <a:lstStyle/>
          <a:p>
            <a:r>
              <a:rPr lang="en-US" sz="600">
                <a:solidFill>
                  <a:srgbClr val="FF0000"/>
                </a:solidFill>
              </a:rPr>
              <a:t>This is default illustrator styling we don’t need</a:t>
            </a:r>
          </a:p>
        </p:txBody>
      </p:sp>
      <p:sp>
        <p:nvSpPr>
          <p:cNvPr id="4" name="TextBox 3">
            <a:extLst>
              <a:ext uri="{FF2B5EF4-FFF2-40B4-BE49-F238E27FC236}">
                <a16:creationId xmlns:a16="http://schemas.microsoft.com/office/drawing/2014/main" id="{2E3B7D54-8D42-F818-164B-B0743B19124A}"/>
              </a:ext>
            </a:extLst>
          </p:cNvPr>
          <p:cNvSpPr txBox="1"/>
          <p:nvPr/>
        </p:nvSpPr>
        <p:spPr>
          <a:xfrm>
            <a:off x="5226054" y="2596351"/>
            <a:ext cx="2345178" cy="184666"/>
          </a:xfrm>
          <a:prstGeom prst="rect">
            <a:avLst/>
          </a:prstGeom>
          <a:noFill/>
        </p:spPr>
        <p:txBody>
          <a:bodyPr wrap="square" rtlCol="0">
            <a:spAutoFit/>
          </a:bodyPr>
          <a:lstStyle/>
          <a:p>
            <a:r>
              <a:rPr lang="en-US" sz="600">
                <a:solidFill>
                  <a:srgbClr val="FF0000"/>
                </a:solidFill>
              </a:rPr>
              <a:t>&lt;g&gt; tags are not structural to our icons so we can delete</a:t>
            </a:r>
          </a:p>
        </p:txBody>
      </p:sp>
      <p:sp>
        <p:nvSpPr>
          <p:cNvPr id="6" name="TextBox 5">
            <a:extLst>
              <a:ext uri="{FF2B5EF4-FFF2-40B4-BE49-F238E27FC236}">
                <a16:creationId xmlns:a16="http://schemas.microsoft.com/office/drawing/2014/main" id="{09688E67-232B-7263-A7B5-9BAEC5809B2D}"/>
              </a:ext>
            </a:extLst>
          </p:cNvPr>
          <p:cNvSpPr txBox="1"/>
          <p:nvPr/>
        </p:nvSpPr>
        <p:spPr>
          <a:xfrm>
            <a:off x="5503652" y="3096223"/>
            <a:ext cx="2345178" cy="184666"/>
          </a:xfrm>
          <a:prstGeom prst="rect">
            <a:avLst/>
          </a:prstGeom>
          <a:noFill/>
        </p:spPr>
        <p:txBody>
          <a:bodyPr wrap="square" rtlCol="0">
            <a:spAutoFit/>
          </a:bodyPr>
          <a:lstStyle/>
          <a:p>
            <a:r>
              <a:rPr lang="en-US" sz="600">
                <a:solidFill>
                  <a:srgbClr val="FF0000"/>
                </a:solidFill>
              </a:rPr>
              <a:t>”cls-#” are default adobe classes we can delete</a:t>
            </a:r>
          </a:p>
        </p:txBody>
      </p:sp>
    </p:spTree>
    <p:extLst>
      <p:ext uri="{BB962C8B-B14F-4D97-AF65-F5344CB8AC3E}">
        <p14:creationId xmlns:p14="http://schemas.microsoft.com/office/powerpoint/2010/main" val="124760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BA8D6-0F8F-B83C-638C-BCA88805E6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69EBB-73AB-FE81-6038-35A99E1BE9D4}"/>
              </a:ext>
            </a:extLst>
          </p:cNvPr>
          <p:cNvSpPr>
            <a:spLocks noGrp="1"/>
          </p:cNvSpPr>
          <p:nvPr>
            <p:ph type="title"/>
          </p:nvPr>
        </p:nvSpPr>
        <p:spPr>
          <a:xfrm>
            <a:off x="387926" y="351965"/>
            <a:ext cx="8322099" cy="555291"/>
          </a:xfrm>
        </p:spPr>
        <p:txBody>
          <a:bodyPr/>
          <a:lstStyle/>
          <a:p>
            <a:r>
              <a:rPr lang="en-US"/>
              <a:t>Class-less</a:t>
            </a:r>
            <a:endParaRPr lang="en-US" sz="1600" b="0">
              <a:latin typeface="+mn-lt"/>
            </a:endParaRPr>
          </a:p>
        </p:txBody>
      </p:sp>
      <p:sp>
        <p:nvSpPr>
          <p:cNvPr id="3" name="Slide Number Placeholder 2">
            <a:extLst>
              <a:ext uri="{FF2B5EF4-FFF2-40B4-BE49-F238E27FC236}">
                <a16:creationId xmlns:a16="http://schemas.microsoft.com/office/drawing/2014/main" id="{EEA40759-D9E2-09D2-3652-5FBDF01E922D}"/>
              </a:ext>
            </a:extLst>
          </p:cNvPr>
          <p:cNvSpPr>
            <a:spLocks noGrp="1"/>
          </p:cNvSpPr>
          <p:nvPr>
            <p:ph type="sldNum" sz="quarter" idx="12"/>
          </p:nvPr>
        </p:nvSpPr>
        <p:spPr/>
        <p:txBody>
          <a:bodyPr/>
          <a:lstStyle/>
          <a:p>
            <a:fld id="{66DE20E4-D496-034F-914D-F7F15B93E95B}" type="slidenum">
              <a:rPr lang="en-US" smtClean="0"/>
              <a:pPr/>
              <a:t>22</a:t>
            </a:fld>
            <a:endParaRPr lang="en-US"/>
          </a:p>
        </p:txBody>
      </p:sp>
      <p:sp>
        <p:nvSpPr>
          <p:cNvPr id="8" name="TextBox 7">
            <a:extLst>
              <a:ext uri="{FF2B5EF4-FFF2-40B4-BE49-F238E27FC236}">
                <a16:creationId xmlns:a16="http://schemas.microsoft.com/office/drawing/2014/main" id="{DCE0EF2A-542E-26A7-03D3-2B12780D373C}"/>
              </a:ext>
            </a:extLst>
          </p:cNvPr>
          <p:cNvSpPr txBox="1"/>
          <p:nvPr/>
        </p:nvSpPr>
        <p:spPr>
          <a:xfrm>
            <a:off x="387926" y="949214"/>
            <a:ext cx="7772400" cy="276999"/>
          </a:xfrm>
          <a:prstGeom prst="rect">
            <a:avLst/>
          </a:prstGeom>
          <a:noFill/>
        </p:spPr>
        <p:txBody>
          <a:bodyPr wrap="square" rtlCol="0">
            <a:spAutoFit/>
          </a:bodyPr>
          <a:lstStyle/>
          <a:p>
            <a:r>
              <a:rPr lang="en-US" sz="1200"/>
              <a:t>This is how it should be looking before you move on to the next step.</a:t>
            </a:r>
          </a:p>
        </p:txBody>
      </p:sp>
      <p:pic>
        <p:nvPicPr>
          <p:cNvPr id="6" name="Picture 5" descr="A screenshot of a computer&#10;&#10;Description automatically generated">
            <a:extLst>
              <a:ext uri="{FF2B5EF4-FFF2-40B4-BE49-F238E27FC236}">
                <a16:creationId xmlns:a16="http://schemas.microsoft.com/office/drawing/2014/main" id="{3CC759FA-F89D-D60F-8E76-982F643DC2FC}"/>
              </a:ext>
            </a:extLst>
          </p:cNvPr>
          <p:cNvPicPr>
            <a:picLocks noChangeAspect="1"/>
          </p:cNvPicPr>
          <p:nvPr/>
        </p:nvPicPr>
        <p:blipFill rotWithShape="1">
          <a:blip r:embed="rId2"/>
          <a:srcRect b="57716"/>
          <a:stretch/>
        </p:blipFill>
        <p:spPr>
          <a:xfrm>
            <a:off x="685800" y="1431131"/>
            <a:ext cx="7772400" cy="1805845"/>
          </a:xfrm>
          <a:prstGeom prst="rect">
            <a:avLst/>
          </a:prstGeom>
        </p:spPr>
      </p:pic>
    </p:spTree>
    <p:extLst>
      <p:ext uri="{BB962C8B-B14F-4D97-AF65-F5344CB8AC3E}">
        <p14:creationId xmlns:p14="http://schemas.microsoft.com/office/powerpoint/2010/main" val="126536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18EA-67C9-CBAB-B53E-A935FB6773B9}"/>
              </a:ext>
            </a:extLst>
          </p:cNvPr>
          <p:cNvSpPr>
            <a:spLocks noGrp="1"/>
          </p:cNvSpPr>
          <p:nvPr>
            <p:ph type="ctrTitle"/>
          </p:nvPr>
        </p:nvSpPr>
        <p:spPr/>
        <p:txBody>
          <a:bodyPr/>
          <a:lstStyle/>
          <a:p>
            <a:r>
              <a:rPr lang="en-US" sz="2800"/>
              <a:t>4. Add classes to SVG code</a:t>
            </a:r>
            <a:endParaRPr lang="en-US" sz="1800" b="0">
              <a:latin typeface="+mn-lt"/>
            </a:endParaRPr>
          </a:p>
        </p:txBody>
      </p:sp>
    </p:spTree>
    <p:extLst>
      <p:ext uri="{BB962C8B-B14F-4D97-AF65-F5344CB8AC3E}">
        <p14:creationId xmlns:p14="http://schemas.microsoft.com/office/powerpoint/2010/main" val="38274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E73A3-33E4-5BF9-A188-F48E494ED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32035-C838-0F9F-66F8-5B61EDBEFBEB}"/>
              </a:ext>
            </a:extLst>
          </p:cNvPr>
          <p:cNvSpPr>
            <a:spLocks noGrp="1"/>
          </p:cNvSpPr>
          <p:nvPr>
            <p:ph type="title"/>
          </p:nvPr>
        </p:nvSpPr>
        <p:spPr>
          <a:xfrm>
            <a:off x="387926" y="351965"/>
            <a:ext cx="8322099" cy="555291"/>
          </a:xfrm>
        </p:spPr>
        <p:txBody>
          <a:bodyPr/>
          <a:lstStyle/>
          <a:p>
            <a:r>
              <a:rPr lang="en-US" dirty="0"/>
              <a:t>Double-check compound layer</a:t>
            </a:r>
            <a:endParaRPr lang="en-US" sz="1600" b="0" dirty="0">
              <a:latin typeface="+mn-lt"/>
            </a:endParaRPr>
          </a:p>
        </p:txBody>
      </p:sp>
      <p:sp>
        <p:nvSpPr>
          <p:cNvPr id="3" name="Slide Number Placeholder 2">
            <a:extLst>
              <a:ext uri="{FF2B5EF4-FFF2-40B4-BE49-F238E27FC236}">
                <a16:creationId xmlns:a16="http://schemas.microsoft.com/office/drawing/2014/main" id="{BD589C2E-14EC-9329-5BE7-F642C2DA963E}"/>
              </a:ext>
            </a:extLst>
          </p:cNvPr>
          <p:cNvSpPr>
            <a:spLocks noGrp="1"/>
          </p:cNvSpPr>
          <p:nvPr>
            <p:ph type="sldNum" sz="quarter" idx="12"/>
          </p:nvPr>
        </p:nvSpPr>
        <p:spPr/>
        <p:txBody>
          <a:bodyPr/>
          <a:lstStyle/>
          <a:p>
            <a:fld id="{66DE20E4-D496-034F-914D-F7F15B93E95B}" type="slidenum">
              <a:rPr lang="en-US" smtClean="0"/>
              <a:pPr/>
              <a:t>24</a:t>
            </a:fld>
            <a:endParaRPr lang="en-US"/>
          </a:p>
        </p:txBody>
      </p:sp>
      <p:sp>
        <p:nvSpPr>
          <p:cNvPr id="8" name="TextBox 7">
            <a:extLst>
              <a:ext uri="{FF2B5EF4-FFF2-40B4-BE49-F238E27FC236}">
                <a16:creationId xmlns:a16="http://schemas.microsoft.com/office/drawing/2014/main" id="{53BB5923-2305-1715-F9E5-786242AE6C1A}"/>
              </a:ext>
            </a:extLst>
          </p:cNvPr>
          <p:cNvSpPr txBox="1"/>
          <p:nvPr/>
        </p:nvSpPr>
        <p:spPr>
          <a:xfrm>
            <a:off x="387926" y="949214"/>
            <a:ext cx="7772400" cy="461665"/>
          </a:xfrm>
          <a:prstGeom prst="rect">
            <a:avLst/>
          </a:prstGeom>
          <a:noFill/>
        </p:spPr>
        <p:txBody>
          <a:bodyPr wrap="square" rtlCol="0">
            <a:spAutoFit/>
          </a:bodyPr>
          <a:lstStyle/>
          <a:p>
            <a:r>
              <a:rPr lang="en-US" sz="1200" dirty="0"/>
              <a:t>Whether you added to your illustrator file or exported separately make sure you have the compound layer included as a separate element for the </a:t>
            </a:r>
            <a:r>
              <a:rPr lang="en-US" sz="1200" dirty="0" err="1"/>
              <a:t>otc</a:t>
            </a:r>
            <a:r>
              <a:rPr lang="en-US" sz="1200" dirty="0"/>
              <a:t> variation, I usually name the layer ”cutout”</a:t>
            </a:r>
          </a:p>
        </p:txBody>
      </p:sp>
      <p:pic>
        <p:nvPicPr>
          <p:cNvPr id="7" name="Picture 6" descr="A screenshot of a computer program&#10;&#10;Description automatically generated">
            <a:extLst>
              <a:ext uri="{FF2B5EF4-FFF2-40B4-BE49-F238E27FC236}">
                <a16:creationId xmlns:a16="http://schemas.microsoft.com/office/drawing/2014/main" id="{2C58859C-5D77-4F12-BB0E-4BE06DAA419E}"/>
              </a:ext>
            </a:extLst>
          </p:cNvPr>
          <p:cNvPicPr>
            <a:picLocks noChangeAspect="1"/>
          </p:cNvPicPr>
          <p:nvPr/>
        </p:nvPicPr>
        <p:blipFill>
          <a:blip r:embed="rId2"/>
          <a:stretch>
            <a:fillRect/>
          </a:stretch>
        </p:blipFill>
        <p:spPr>
          <a:xfrm>
            <a:off x="685800" y="1630812"/>
            <a:ext cx="7772400" cy="1686410"/>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3FFA604E-CE95-2226-CABE-64D36BC6E1CB}"/>
                  </a:ext>
                </a:extLst>
              </p14:cNvPr>
              <p14:cNvContentPartPr/>
              <p14:nvPr/>
            </p14:nvContentPartPr>
            <p14:xfrm>
              <a:off x="1005480" y="2034970"/>
              <a:ext cx="196920" cy="333000"/>
            </p14:xfrm>
          </p:contentPart>
        </mc:Choice>
        <mc:Fallback xmlns="">
          <p:pic>
            <p:nvPicPr>
              <p:cNvPr id="10" name="Ink 9">
                <a:extLst>
                  <a:ext uri="{FF2B5EF4-FFF2-40B4-BE49-F238E27FC236}">
                    <a16:creationId xmlns:a16="http://schemas.microsoft.com/office/drawing/2014/main" id="{3FFA604E-CE95-2226-CABE-64D36BC6E1CB}"/>
                  </a:ext>
                </a:extLst>
              </p:cNvPr>
              <p:cNvPicPr/>
              <p:nvPr/>
            </p:nvPicPr>
            <p:blipFill>
              <a:blip r:embed="rId4"/>
              <a:stretch>
                <a:fillRect/>
              </a:stretch>
            </p:blipFill>
            <p:spPr>
              <a:xfrm>
                <a:off x="996840" y="2025970"/>
                <a:ext cx="2145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608ABFD2-BABB-A0CB-6E65-878E115A6D2A}"/>
                  </a:ext>
                </a:extLst>
              </p14:cNvPr>
              <p14:cNvContentPartPr/>
              <p14:nvPr/>
            </p14:nvContentPartPr>
            <p14:xfrm>
              <a:off x="8246160" y="2019490"/>
              <a:ext cx="186840" cy="424800"/>
            </p14:xfrm>
          </p:contentPart>
        </mc:Choice>
        <mc:Fallback xmlns="">
          <p:pic>
            <p:nvPicPr>
              <p:cNvPr id="11" name="Ink 10">
                <a:extLst>
                  <a:ext uri="{FF2B5EF4-FFF2-40B4-BE49-F238E27FC236}">
                    <a16:creationId xmlns:a16="http://schemas.microsoft.com/office/drawing/2014/main" id="{608ABFD2-BABB-A0CB-6E65-878E115A6D2A}"/>
                  </a:ext>
                </a:extLst>
              </p:cNvPr>
              <p:cNvPicPr/>
              <p:nvPr/>
            </p:nvPicPr>
            <p:blipFill>
              <a:blip r:embed="rId6"/>
              <a:stretch>
                <a:fillRect/>
              </a:stretch>
            </p:blipFill>
            <p:spPr>
              <a:xfrm>
                <a:off x="8237160" y="2010490"/>
                <a:ext cx="204480" cy="442440"/>
              </a:xfrm>
              <a:prstGeom prst="rect">
                <a:avLst/>
              </a:prstGeom>
            </p:spPr>
          </p:pic>
        </mc:Fallback>
      </mc:AlternateContent>
    </p:spTree>
    <p:extLst>
      <p:ext uri="{BB962C8B-B14F-4D97-AF65-F5344CB8AC3E}">
        <p14:creationId xmlns:p14="http://schemas.microsoft.com/office/powerpoint/2010/main" val="1222273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5BAB6-713E-A57E-FB11-7D7BC3FA5101}"/>
            </a:ext>
          </a:extLst>
        </p:cNvPr>
        <p:cNvGrpSpPr/>
        <p:nvPr/>
      </p:nvGrpSpPr>
      <p:grpSpPr>
        <a:xfrm>
          <a:off x="0" y="0"/>
          <a:ext cx="0" cy="0"/>
          <a:chOff x="0" y="0"/>
          <a:chExt cx="0" cy="0"/>
        </a:xfrm>
      </p:grpSpPr>
      <p:pic>
        <p:nvPicPr>
          <p:cNvPr id="6" name="Picture 5" descr="A black screen with text&#10;&#10;Description automatically generated">
            <a:extLst>
              <a:ext uri="{FF2B5EF4-FFF2-40B4-BE49-F238E27FC236}">
                <a16:creationId xmlns:a16="http://schemas.microsoft.com/office/drawing/2014/main" id="{D77F1FCE-5AE3-BB32-2D62-8F9BA7452064}"/>
              </a:ext>
            </a:extLst>
          </p:cNvPr>
          <p:cNvPicPr>
            <a:picLocks noChangeAspect="1"/>
          </p:cNvPicPr>
          <p:nvPr/>
        </p:nvPicPr>
        <p:blipFill>
          <a:blip r:embed="rId2"/>
          <a:srcRect r="20489"/>
          <a:stretch/>
        </p:blipFill>
        <p:spPr>
          <a:xfrm>
            <a:off x="603514" y="2146448"/>
            <a:ext cx="7806583" cy="1812042"/>
          </a:xfrm>
          <a:prstGeom prst="rect">
            <a:avLst/>
          </a:prstGeom>
        </p:spPr>
      </p:pic>
      <p:sp>
        <p:nvSpPr>
          <p:cNvPr id="2" name="Title 1">
            <a:extLst>
              <a:ext uri="{FF2B5EF4-FFF2-40B4-BE49-F238E27FC236}">
                <a16:creationId xmlns:a16="http://schemas.microsoft.com/office/drawing/2014/main" id="{45C09765-E43A-46EC-C94B-C809CF7CB7F2}"/>
              </a:ext>
            </a:extLst>
          </p:cNvPr>
          <p:cNvSpPr>
            <a:spLocks noGrp="1"/>
          </p:cNvSpPr>
          <p:nvPr>
            <p:ph type="title"/>
          </p:nvPr>
        </p:nvSpPr>
        <p:spPr>
          <a:xfrm>
            <a:off x="387926" y="351965"/>
            <a:ext cx="8322099" cy="555291"/>
          </a:xfrm>
        </p:spPr>
        <p:txBody>
          <a:bodyPr/>
          <a:lstStyle/>
          <a:p>
            <a:r>
              <a:rPr lang="en-US"/>
              <a:t>Add in AEM stylesheet classes</a:t>
            </a:r>
            <a:endParaRPr lang="en-US" sz="1600" b="0">
              <a:latin typeface="+mn-lt"/>
            </a:endParaRPr>
          </a:p>
        </p:txBody>
      </p:sp>
      <p:sp>
        <p:nvSpPr>
          <p:cNvPr id="3" name="Slide Number Placeholder 2">
            <a:extLst>
              <a:ext uri="{FF2B5EF4-FFF2-40B4-BE49-F238E27FC236}">
                <a16:creationId xmlns:a16="http://schemas.microsoft.com/office/drawing/2014/main" id="{CC73FF56-6EAE-6BD7-71F8-734D2CEB7691}"/>
              </a:ext>
            </a:extLst>
          </p:cNvPr>
          <p:cNvSpPr>
            <a:spLocks noGrp="1"/>
          </p:cNvSpPr>
          <p:nvPr>
            <p:ph type="sldNum" sz="quarter" idx="12"/>
          </p:nvPr>
        </p:nvSpPr>
        <p:spPr/>
        <p:txBody>
          <a:bodyPr/>
          <a:lstStyle/>
          <a:p>
            <a:fld id="{66DE20E4-D496-034F-914D-F7F15B93E95B}" type="slidenum">
              <a:rPr lang="en-US" smtClean="0"/>
              <a:pPr/>
              <a:t>25</a:t>
            </a:fld>
            <a:endParaRPr lang="en-US"/>
          </a:p>
        </p:txBody>
      </p:sp>
      <p:sp>
        <p:nvSpPr>
          <p:cNvPr id="8" name="TextBox 7">
            <a:extLst>
              <a:ext uri="{FF2B5EF4-FFF2-40B4-BE49-F238E27FC236}">
                <a16:creationId xmlns:a16="http://schemas.microsoft.com/office/drawing/2014/main" id="{C04BAC56-D3E2-A01E-4B79-9A2755B93102}"/>
              </a:ext>
            </a:extLst>
          </p:cNvPr>
          <p:cNvSpPr txBox="1"/>
          <p:nvPr/>
        </p:nvSpPr>
        <p:spPr>
          <a:xfrm>
            <a:off x="387926" y="949214"/>
            <a:ext cx="7772400" cy="830997"/>
          </a:xfrm>
          <a:prstGeom prst="rect">
            <a:avLst/>
          </a:prstGeom>
          <a:noFill/>
        </p:spPr>
        <p:txBody>
          <a:bodyPr wrap="square" rtlCol="0">
            <a:spAutoFit/>
          </a:bodyPr>
          <a:lstStyle/>
          <a:p>
            <a:r>
              <a:rPr lang="en-US" sz="1200" dirty="0"/>
              <a:t>Now we want to add in our classes from the stylesheet in AEM. First add in the classes and default fill to the &lt;circle&gt; tag, these will always be the same:</a:t>
            </a:r>
          </a:p>
          <a:p>
            <a:endParaRPr lang="en-US" sz="1200" dirty="0"/>
          </a:p>
          <a:p>
            <a:r>
              <a:rPr lang="en-US" sz="1200" dirty="0"/>
              <a:t>&lt;circle </a:t>
            </a:r>
            <a:r>
              <a:rPr lang="en-US" sz="1200" dirty="0">
                <a:highlight>
                  <a:srgbClr val="FFFF00"/>
                </a:highlight>
              </a:rPr>
              <a:t>class="ot-0 otc-0 ttc-2 ttcw-1" fill="#FFF" </a:t>
            </a:r>
            <a:r>
              <a:rPr lang="en-US" sz="1200" dirty="0"/>
              <a:t>cx="24" cy="24" r="24"/&gt;</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ECA1F84-7B2E-751A-EB69-38FFDB9B31A2}"/>
                  </a:ext>
                </a:extLst>
              </p14:cNvPr>
              <p14:cNvContentPartPr/>
              <p14:nvPr/>
            </p14:nvContentPartPr>
            <p14:xfrm>
              <a:off x="1640462" y="2541040"/>
              <a:ext cx="1841400" cy="15120"/>
            </p14:xfrm>
          </p:contentPart>
        </mc:Choice>
        <mc:Fallback xmlns="">
          <p:pic>
            <p:nvPicPr>
              <p:cNvPr id="7" name="Ink 6">
                <a:extLst>
                  <a:ext uri="{FF2B5EF4-FFF2-40B4-BE49-F238E27FC236}">
                    <a16:creationId xmlns:a16="http://schemas.microsoft.com/office/drawing/2014/main" id="{EECA1F84-7B2E-751A-EB69-38FFDB9B31A2}"/>
                  </a:ext>
                </a:extLst>
              </p:cNvPr>
              <p:cNvPicPr/>
              <p:nvPr/>
            </p:nvPicPr>
            <p:blipFill>
              <a:blip r:embed="rId4"/>
              <a:stretch>
                <a:fillRect/>
              </a:stretch>
            </p:blipFill>
            <p:spPr>
              <a:xfrm>
                <a:off x="1636141" y="2536720"/>
                <a:ext cx="1850042" cy="23760"/>
              </a:xfrm>
              <a:prstGeom prst="rect">
                <a:avLst/>
              </a:prstGeom>
            </p:spPr>
          </p:pic>
        </mc:Fallback>
      </mc:AlternateContent>
    </p:spTree>
    <p:extLst>
      <p:ext uri="{BB962C8B-B14F-4D97-AF65-F5344CB8AC3E}">
        <p14:creationId xmlns:p14="http://schemas.microsoft.com/office/powerpoint/2010/main" val="2349865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53A67-7E73-4AA5-D23D-4DBF131010E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2C5309E-1129-347C-24EF-CAAB2A3ED377}"/>
              </a:ext>
            </a:extLst>
          </p:cNvPr>
          <p:cNvPicPr>
            <a:picLocks noChangeAspect="1"/>
          </p:cNvPicPr>
          <p:nvPr/>
        </p:nvPicPr>
        <p:blipFill rotWithShape="1">
          <a:blip r:embed="rId3"/>
          <a:srcRect t="5916" b="19261"/>
          <a:stretch/>
        </p:blipFill>
        <p:spPr>
          <a:xfrm>
            <a:off x="1659380" y="1379009"/>
            <a:ext cx="5704353" cy="3764491"/>
          </a:xfrm>
          <a:prstGeom prst="rect">
            <a:avLst/>
          </a:prstGeom>
        </p:spPr>
      </p:pic>
      <p:sp>
        <p:nvSpPr>
          <p:cNvPr id="22" name="Rectangle 21">
            <a:extLst>
              <a:ext uri="{FF2B5EF4-FFF2-40B4-BE49-F238E27FC236}">
                <a16:creationId xmlns:a16="http://schemas.microsoft.com/office/drawing/2014/main" id="{5CB30FB2-FA9C-74B4-381A-D6F9A97D8431}"/>
              </a:ext>
            </a:extLst>
          </p:cNvPr>
          <p:cNvSpPr/>
          <p:nvPr/>
        </p:nvSpPr>
        <p:spPr>
          <a:xfrm>
            <a:off x="1202526" y="3115796"/>
            <a:ext cx="6691794" cy="1927093"/>
          </a:xfrm>
          <a:prstGeom prst="rect">
            <a:avLst/>
          </a:prstGeom>
          <a:solidFill>
            <a:srgbClr val="E5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8F82F16-8427-EE12-2456-7C0B570C46E2}"/>
              </a:ext>
            </a:extLst>
          </p:cNvPr>
          <p:cNvPicPr>
            <a:picLocks noChangeAspect="1"/>
          </p:cNvPicPr>
          <p:nvPr/>
        </p:nvPicPr>
        <p:blipFill>
          <a:blip r:embed="rId4"/>
          <a:srcRect/>
          <a:stretch/>
        </p:blipFill>
        <p:spPr>
          <a:xfrm>
            <a:off x="1399032" y="3609941"/>
            <a:ext cx="6225051" cy="1301541"/>
          </a:xfrm>
          <a:prstGeom prst="rect">
            <a:avLst/>
          </a:prstGeom>
        </p:spPr>
      </p:pic>
      <p:sp>
        <p:nvSpPr>
          <p:cNvPr id="2" name="Title 1">
            <a:extLst>
              <a:ext uri="{FF2B5EF4-FFF2-40B4-BE49-F238E27FC236}">
                <a16:creationId xmlns:a16="http://schemas.microsoft.com/office/drawing/2014/main" id="{89608E78-F85E-663E-51F0-BC217394F9A2}"/>
              </a:ext>
            </a:extLst>
          </p:cNvPr>
          <p:cNvSpPr>
            <a:spLocks noGrp="1"/>
          </p:cNvSpPr>
          <p:nvPr>
            <p:ph type="title"/>
          </p:nvPr>
        </p:nvSpPr>
        <p:spPr>
          <a:xfrm>
            <a:off x="387926" y="351965"/>
            <a:ext cx="8322099" cy="555291"/>
          </a:xfrm>
        </p:spPr>
        <p:txBody>
          <a:bodyPr/>
          <a:lstStyle/>
          <a:p>
            <a:r>
              <a:rPr lang="en-US"/>
              <a:t>Add in AEM stylesheet classes</a:t>
            </a:r>
            <a:endParaRPr lang="en-US" sz="1600" b="0">
              <a:latin typeface="+mn-lt"/>
            </a:endParaRPr>
          </a:p>
        </p:txBody>
      </p:sp>
      <p:sp>
        <p:nvSpPr>
          <p:cNvPr id="3" name="Slide Number Placeholder 2">
            <a:extLst>
              <a:ext uri="{FF2B5EF4-FFF2-40B4-BE49-F238E27FC236}">
                <a16:creationId xmlns:a16="http://schemas.microsoft.com/office/drawing/2014/main" id="{2BA86D59-D6A3-FAE6-9B83-0D5DEF021579}"/>
              </a:ext>
            </a:extLst>
          </p:cNvPr>
          <p:cNvSpPr>
            <a:spLocks noGrp="1"/>
          </p:cNvSpPr>
          <p:nvPr>
            <p:ph type="sldNum" sz="quarter" idx="12"/>
          </p:nvPr>
        </p:nvSpPr>
        <p:spPr/>
        <p:txBody>
          <a:bodyPr/>
          <a:lstStyle/>
          <a:p>
            <a:fld id="{66DE20E4-D496-034F-914D-F7F15B93E95B}" type="slidenum">
              <a:rPr lang="en-US" smtClean="0"/>
              <a:pPr/>
              <a:t>26</a:t>
            </a:fld>
            <a:endParaRPr lang="en-US"/>
          </a:p>
        </p:txBody>
      </p:sp>
      <p:sp>
        <p:nvSpPr>
          <p:cNvPr id="8" name="TextBox 7">
            <a:extLst>
              <a:ext uri="{FF2B5EF4-FFF2-40B4-BE49-F238E27FC236}">
                <a16:creationId xmlns:a16="http://schemas.microsoft.com/office/drawing/2014/main" id="{C9D6ADEE-A8D2-D5F6-BF5F-68C022A05198}"/>
              </a:ext>
            </a:extLst>
          </p:cNvPr>
          <p:cNvSpPr txBox="1"/>
          <p:nvPr/>
        </p:nvSpPr>
        <p:spPr>
          <a:xfrm>
            <a:off x="387925" y="949214"/>
            <a:ext cx="7859841" cy="276999"/>
          </a:xfrm>
          <a:prstGeom prst="rect">
            <a:avLst/>
          </a:prstGeom>
          <a:noFill/>
        </p:spPr>
        <p:txBody>
          <a:bodyPr wrap="square" rtlCol="0">
            <a:spAutoFit/>
          </a:bodyPr>
          <a:lstStyle/>
          <a:p>
            <a:r>
              <a:rPr lang="en-US" sz="1200"/>
              <a:t>Next, walk through each shape and see what color it is for every variation and then repeat for each shape</a:t>
            </a:r>
          </a:p>
        </p:txBody>
      </p:sp>
      <p:grpSp>
        <p:nvGrpSpPr>
          <p:cNvPr id="12" name="Group 11">
            <a:extLst>
              <a:ext uri="{FF2B5EF4-FFF2-40B4-BE49-F238E27FC236}">
                <a16:creationId xmlns:a16="http://schemas.microsoft.com/office/drawing/2014/main" id="{F0B6CE90-05A4-B3D1-E0D4-08F2F49C24EF}"/>
              </a:ext>
            </a:extLst>
          </p:cNvPr>
          <p:cNvGrpSpPr/>
          <p:nvPr/>
        </p:nvGrpSpPr>
        <p:grpSpPr>
          <a:xfrm>
            <a:off x="2555855" y="2711055"/>
            <a:ext cx="1421280" cy="192600"/>
            <a:chOff x="2228400" y="2352432"/>
            <a:chExt cx="1421280" cy="192600"/>
          </a:xfrm>
        </p:grpSpPr>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4E95485A-ED60-3C33-FFE5-6B67147DECAD}"/>
                    </a:ext>
                  </a:extLst>
                </p14:cNvPr>
                <p14:cNvContentPartPr/>
                <p14:nvPr/>
              </p14:nvContentPartPr>
              <p14:xfrm>
                <a:off x="2228400" y="2352432"/>
                <a:ext cx="325800" cy="192600"/>
              </p14:xfrm>
            </p:contentPart>
          </mc:Choice>
          <mc:Fallback xmlns="">
            <p:pic>
              <p:nvPicPr>
                <p:cNvPr id="10" name="Ink 9">
                  <a:extLst>
                    <a:ext uri="{FF2B5EF4-FFF2-40B4-BE49-F238E27FC236}">
                      <a16:creationId xmlns:a16="http://schemas.microsoft.com/office/drawing/2014/main" id="{4E95485A-ED60-3C33-FFE5-6B67147DECAD}"/>
                    </a:ext>
                  </a:extLst>
                </p:cNvPr>
                <p:cNvPicPr/>
                <p:nvPr/>
              </p:nvPicPr>
              <p:blipFill>
                <a:blip r:embed="rId6"/>
                <a:stretch>
                  <a:fillRect/>
                </a:stretch>
              </p:blipFill>
              <p:spPr>
                <a:xfrm>
                  <a:off x="2224080" y="2348104"/>
                  <a:ext cx="334440" cy="2012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C32BCA9C-24C8-72F5-7803-8462C89D4A2B}"/>
                    </a:ext>
                  </a:extLst>
                </p14:cNvPr>
                <p14:cNvContentPartPr/>
                <p14:nvPr/>
              </p14:nvContentPartPr>
              <p14:xfrm>
                <a:off x="2847960" y="2483112"/>
                <a:ext cx="801720" cy="18360"/>
              </p14:xfrm>
            </p:contentPart>
          </mc:Choice>
          <mc:Fallback xmlns="">
            <p:pic>
              <p:nvPicPr>
                <p:cNvPr id="11" name="Ink 10">
                  <a:extLst>
                    <a:ext uri="{FF2B5EF4-FFF2-40B4-BE49-F238E27FC236}">
                      <a16:creationId xmlns:a16="http://schemas.microsoft.com/office/drawing/2014/main" id="{C32BCA9C-24C8-72F5-7803-8462C89D4A2B}"/>
                    </a:ext>
                  </a:extLst>
                </p:cNvPr>
                <p:cNvPicPr/>
                <p:nvPr/>
              </p:nvPicPr>
              <p:blipFill>
                <a:blip r:embed="rId8"/>
                <a:stretch>
                  <a:fillRect/>
                </a:stretch>
              </p:blipFill>
              <p:spPr>
                <a:xfrm>
                  <a:off x="2843640" y="2478792"/>
                  <a:ext cx="810360" cy="2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F6C22D26-C024-12AE-0FD0-1919EC70E202}"/>
                  </a:ext>
                </a:extLst>
              </p14:cNvPr>
              <p14:cNvContentPartPr/>
              <p14:nvPr/>
            </p14:nvContentPartPr>
            <p14:xfrm>
              <a:off x="3576275" y="3856153"/>
              <a:ext cx="233280" cy="123120"/>
            </p14:xfrm>
          </p:contentPart>
        </mc:Choice>
        <mc:Fallback xmlns="">
          <p:pic>
            <p:nvPicPr>
              <p:cNvPr id="14" name="Ink 13">
                <a:extLst>
                  <a:ext uri="{FF2B5EF4-FFF2-40B4-BE49-F238E27FC236}">
                    <a16:creationId xmlns:a16="http://schemas.microsoft.com/office/drawing/2014/main" id="{F6C22D26-C024-12AE-0FD0-1919EC70E202}"/>
                  </a:ext>
                </a:extLst>
              </p:cNvPr>
              <p:cNvPicPr/>
              <p:nvPr/>
            </p:nvPicPr>
            <p:blipFill>
              <a:blip r:embed="rId10"/>
              <a:stretch>
                <a:fillRect/>
              </a:stretch>
            </p:blipFill>
            <p:spPr>
              <a:xfrm>
                <a:off x="3571955" y="3851833"/>
                <a:ext cx="241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3EA68416-C2D6-9625-821E-5872314A04EB}"/>
                  </a:ext>
                </a:extLst>
              </p14:cNvPr>
              <p14:cNvContentPartPr/>
              <p14:nvPr/>
            </p14:nvContentPartPr>
            <p14:xfrm>
              <a:off x="5193867" y="3826546"/>
              <a:ext cx="281160" cy="155880"/>
            </p14:xfrm>
          </p:contentPart>
        </mc:Choice>
        <mc:Fallback xmlns="">
          <p:pic>
            <p:nvPicPr>
              <p:cNvPr id="15" name="Ink 14">
                <a:extLst>
                  <a:ext uri="{FF2B5EF4-FFF2-40B4-BE49-F238E27FC236}">
                    <a16:creationId xmlns:a16="http://schemas.microsoft.com/office/drawing/2014/main" id="{3EA68416-C2D6-9625-821E-5872314A04EB}"/>
                  </a:ext>
                </a:extLst>
              </p:cNvPr>
              <p:cNvPicPr/>
              <p:nvPr/>
            </p:nvPicPr>
            <p:blipFill>
              <a:blip r:embed="rId12"/>
              <a:stretch>
                <a:fillRect/>
              </a:stretch>
            </p:blipFill>
            <p:spPr>
              <a:xfrm>
                <a:off x="5189553" y="3822226"/>
                <a:ext cx="289789"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77071F75-5995-AAAF-DFB8-F28CDE246DB9}"/>
                  </a:ext>
                </a:extLst>
              </p14:cNvPr>
              <p14:cNvContentPartPr/>
              <p14:nvPr/>
            </p14:nvContentPartPr>
            <p14:xfrm>
              <a:off x="6909475" y="3862234"/>
              <a:ext cx="226080" cy="117000"/>
            </p14:xfrm>
          </p:contentPart>
        </mc:Choice>
        <mc:Fallback xmlns="">
          <p:pic>
            <p:nvPicPr>
              <p:cNvPr id="16" name="Ink 15">
                <a:extLst>
                  <a:ext uri="{FF2B5EF4-FFF2-40B4-BE49-F238E27FC236}">
                    <a16:creationId xmlns:a16="http://schemas.microsoft.com/office/drawing/2014/main" id="{77071F75-5995-AAAF-DFB8-F28CDE246DB9}"/>
                  </a:ext>
                </a:extLst>
              </p:cNvPr>
              <p:cNvPicPr/>
              <p:nvPr/>
            </p:nvPicPr>
            <p:blipFill>
              <a:blip r:embed="rId14"/>
              <a:stretch>
                <a:fillRect/>
              </a:stretch>
            </p:blipFill>
            <p:spPr>
              <a:xfrm>
                <a:off x="6905162" y="3857901"/>
                <a:ext cx="234706" cy="125667"/>
              </a:xfrm>
              <a:prstGeom prst="rect">
                <a:avLst/>
              </a:prstGeom>
            </p:spPr>
          </p:pic>
        </mc:Fallback>
      </mc:AlternateContent>
      <p:sp>
        <p:nvSpPr>
          <p:cNvPr id="18" name="TextBox 17">
            <a:extLst>
              <a:ext uri="{FF2B5EF4-FFF2-40B4-BE49-F238E27FC236}">
                <a16:creationId xmlns:a16="http://schemas.microsoft.com/office/drawing/2014/main" id="{7F101161-4A84-E489-FA0D-872ACA4CAD7D}"/>
              </a:ext>
            </a:extLst>
          </p:cNvPr>
          <p:cNvSpPr txBox="1"/>
          <p:nvPr/>
        </p:nvSpPr>
        <p:spPr>
          <a:xfrm>
            <a:off x="1201421" y="3199539"/>
            <a:ext cx="1700352" cy="461665"/>
          </a:xfrm>
          <a:prstGeom prst="rect">
            <a:avLst/>
          </a:prstGeom>
          <a:noFill/>
        </p:spPr>
        <p:txBody>
          <a:bodyPr wrap="square" rtlCol="0">
            <a:spAutoFit/>
          </a:bodyPr>
          <a:lstStyle/>
          <a:p>
            <a:pPr algn="ctr"/>
            <a:r>
              <a:rPr lang="en-US" sz="600" b="1" dirty="0" err="1">
                <a:solidFill>
                  <a:schemeClr val="accent6"/>
                </a:solidFill>
              </a:rPr>
              <a:t>Otc</a:t>
            </a:r>
            <a:r>
              <a:rPr lang="en-US" sz="600" b="1" dirty="0">
                <a:solidFill>
                  <a:schemeClr val="accent6"/>
                </a:solidFill>
              </a:rPr>
              <a:t> is handled by the “cutout” path and that’s where its styling should be, everywhere else it should be marked as transparent</a:t>
            </a:r>
          </a:p>
        </p:txBody>
      </p:sp>
      <p:sp>
        <p:nvSpPr>
          <p:cNvPr id="19" name="TextBox 18">
            <a:extLst>
              <a:ext uri="{FF2B5EF4-FFF2-40B4-BE49-F238E27FC236}">
                <a16:creationId xmlns:a16="http://schemas.microsoft.com/office/drawing/2014/main" id="{5513BF1F-BC6F-20C7-2601-98D031E66B36}"/>
              </a:ext>
            </a:extLst>
          </p:cNvPr>
          <p:cNvSpPr txBox="1"/>
          <p:nvPr/>
        </p:nvSpPr>
        <p:spPr>
          <a:xfrm>
            <a:off x="3004832" y="3199539"/>
            <a:ext cx="1456735" cy="369332"/>
          </a:xfrm>
          <a:prstGeom prst="rect">
            <a:avLst/>
          </a:prstGeom>
          <a:noFill/>
        </p:spPr>
        <p:txBody>
          <a:bodyPr wrap="square" rtlCol="0">
            <a:spAutoFit/>
          </a:bodyPr>
          <a:lstStyle/>
          <a:p>
            <a:pPr algn="ctr"/>
            <a:r>
              <a:rPr lang="en-US" sz="600" b="1" dirty="0">
                <a:solidFill>
                  <a:schemeClr val="accent6"/>
                </a:solidFill>
              </a:rPr>
              <a:t>ot-2</a:t>
            </a:r>
          </a:p>
          <a:p>
            <a:pPr algn="ctr"/>
            <a:r>
              <a:rPr lang="en-US" sz="600" b="1" dirty="0">
                <a:solidFill>
                  <a:schemeClr val="accent6"/>
                </a:solidFill>
              </a:rPr>
              <a:t>1-color = </a:t>
            </a:r>
            <a:r>
              <a:rPr lang="en-US" sz="600" b="1" dirty="0" err="1">
                <a:solidFill>
                  <a:schemeClr val="accent6"/>
                </a:solidFill>
              </a:rPr>
              <a:t>ot</a:t>
            </a:r>
            <a:endParaRPr lang="en-US" sz="600" b="1" dirty="0">
              <a:solidFill>
                <a:schemeClr val="accent6"/>
              </a:solidFill>
            </a:endParaRPr>
          </a:p>
          <a:p>
            <a:pPr algn="ctr"/>
            <a:r>
              <a:rPr lang="en-US" sz="600" b="1" dirty="0">
                <a:solidFill>
                  <a:schemeClr val="accent6"/>
                </a:solidFill>
              </a:rPr>
              <a:t>Blue = 2</a:t>
            </a:r>
          </a:p>
        </p:txBody>
      </p:sp>
      <p:sp>
        <p:nvSpPr>
          <p:cNvPr id="20" name="TextBox 19">
            <a:extLst>
              <a:ext uri="{FF2B5EF4-FFF2-40B4-BE49-F238E27FC236}">
                <a16:creationId xmlns:a16="http://schemas.microsoft.com/office/drawing/2014/main" id="{1C4C79D2-448D-1B27-962A-46BA8F738DCD}"/>
              </a:ext>
            </a:extLst>
          </p:cNvPr>
          <p:cNvSpPr txBox="1"/>
          <p:nvPr/>
        </p:nvSpPr>
        <p:spPr>
          <a:xfrm>
            <a:off x="4690172" y="3197363"/>
            <a:ext cx="1456735" cy="369332"/>
          </a:xfrm>
          <a:prstGeom prst="rect">
            <a:avLst/>
          </a:prstGeom>
          <a:noFill/>
        </p:spPr>
        <p:txBody>
          <a:bodyPr wrap="square" rtlCol="0">
            <a:spAutoFit/>
          </a:bodyPr>
          <a:lstStyle/>
          <a:p>
            <a:pPr algn="ctr"/>
            <a:r>
              <a:rPr lang="en-US" sz="600" b="1">
                <a:solidFill>
                  <a:schemeClr val="accent6"/>
                </a:solidFill>
              </a:rPr>
              <a:t>ttc-3</a:t>
            </a:r>
          </a:p>
          <a:p>
            <a:pPr algn="ctr"/>
            <a:r>
              <a:rPr lang="en-US" sz="600" b="1">
                <a:solidFill>
                  <a:schemeClr val="accent6"/>
                </a:solidFill>
              </a:rPr>
              <a:t>2-color w/ color background = </a:t>
            </a:r>
            <a:r>
              <a:rPr lang="en-US" sz="600" b="1" err="1">
                <a:solidFill>
                  <a:schemeClr val="accent6"/>
                </a:solidFill>
              </a:rPr>
              <a:t>ttc</a:t>
            </a:r>
            <a:endParaRPr lang="en-US" sz="600" b="1">
              <a:solidFill>
                <a:schemeClr val="accent6"/>
              </a:solidFill>
            </a:endParaRPr>
          </a:p>
          <a:p>
            <a:pPr algn="ctr"/>
            <a:r>
              <a:rPr lang="en-US" sz="600" b="1">
                <a:solidFill>
                  <a:schemeClr val="accent6"/>
                </a:solidFill>
              </a:rPr>
              <a:t>Teal = 3</a:t>
            </a:r>
          </a:p>
        </p:txBody>
      </p:sp>
      <p:sp>
        <p:nvSpPr>
          <p:cNvPr id="21" name="TextBox 20">
            <a:extLst>
              <a:ext uri="{FF2B5EF4-FFF2-40B4-BE49-F238E27FC236}">
                <a16:creationId xmlns:a16="http://schemas.microsoft.com/office/drawing/2014/main" id="{57357D4F-0920-E090-D81F-0197AE18CD5A}"/>
              </a:ext>
            </a:extLst>
          </p:cNvPr>
          <p:cNvSpPr txBox="1"/>
          <p:nvPr/>
        </p:nvSpPr>
        <p:spPr>
          <a:xfrm>
            <a:off x="6243645" y="3197363"/>
            <a:ext cx="1575999" cy="369332"/>
          </a:xfrm>
          <a:prstGeom prst="rect">
            <a:avLst/>
          </a:prstGeom>
          <a:noFill/>
        </p:spPr>
        <p:txBody>
          <a:bodyPr wrap="square" rtlCol="0">
            <a:spAutoFit/>
          </a:bodyPr>
          <a:lstStyle/>
          <a:p>
            <a:pPr algn="ctr"/>
            <a:r>
              <a:rPr lang="en-US" sz="600" b="1">
                <a:solidFill>
                  <a:schemeClr val="accent6"/>
                </a:solidFill>
              </a:rPr>
              <a:t>ttcw-3</a:t>
            </a:r>
          </a:p>
          <a:p>
            <a:pPr algn="ctr"/>
            <a:r>
              <a:rPr lang="en-US" sz="600" b="1">
                <a:solidFill>
                  <a:schemeClr val="accent6"/>
                </a:solidFill>
              </a:rPr>
              <a:t>2-color w/ white background = </a:t>
            </a:r>
            <a:r>
              <a:rPr lang="en-US" sz="600" b="1" err="1">
                <a:solidFill>
                  <a:schemeClr val="accent6"/>
                </a:solidFill>
              </a:rPr>
              <a:t>ttcw</a:t>
            </a:r>
            <a:endParaRPr lang="en-US" sz="600" b="1">
              <a:solidFill>
                <a:schemeClr val="accent6"/>
              </a:solidFill>
            </a:endParaRPr>
          </a:p>
          <a:p>
            <a:pPr algn="ctr"/>
            <a:r>
              <a:rPr lang="en-US" sz="600" b="1">
                <a:solidFill>
                  <a:schemeClr val="accent6"/>
                </a:solidFill>
              </a:rPr>
              <a:t>Teal = 3</a:t>
            </a:r>
          </a:p>
        </p:txBody>
      </p:sp>
    </p:spTree>
    <p:extLst>
      <p:ext uri="{BB962C8B-B14F-4D97-AF65-F5344CB8AC3E}">
        <p14:creationId xmlns:p14="http://schemas.microsoft.com/office/powerpoint/2010/main" val="1239167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93BAF-2436-79A5-08C0-6D6BBDD635FA}"/>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0F7EA9A6-9874-2A74-A052-A955D5A2E0A8}"/>
              </a:ext>
            </a:extLst>
          </p:cNvPr>
          <p:cNvSpPr/>
          <p:nvPr/>
        </p:nvSpPr>
        <p:spPr>
          <a:xfrm>
            <a:off x="1202526" y="2846833"/>
            <a:ext cx="6691794" cy="2119802"/>
          </a:xfrm>
          <a:prstGeom prst="rect">
            <a:avLst/>
          </a:prstGeom>
          <a:solidFill>
            <a:srgbClr val="E5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F355F8-3AA7-69AF-250F-B15AFBA729DD}"/>
              </a:ext>
            </a:extLst>
          </p:cNvPr>
          <p:cNvPicPr>
            <a:picLocks noChangeAspect="1"/>
          </p:cNvPicPr>
          <p:nvPr/>
        </p:nvPicPr>
        <p:blipFill>
          <a:blip r:embed="rId2"/>
          <a:srcRect t="6596" b="6596"/>
          <a:stretch/>
        </p:blipFill>
        <p:spPr>
          <a:xfrm>
            <a:off x="1225550" y="3394087"/>
            <a:ext cx="6692900" cy="1275010"/>
          </a:xfrm>
          <a:prstGeom prst="rect">
            <a:avLst/>
          </a:prstGeom>
        </p:spPr>
      </p:pic>
      <p:sp>
        <p:nvSpPr>
          <p:cNvPr id="2" name="Title 1">
            <a:extLst>
              <a:ext uri="{FF2B5EF4-FFF2-40B4-BE49-F238E27FC236}">
                <a16:creationId xmlns:a16="http://schemas.microsoft.com/office/drawing/2014/main" id="{4415ED90-6BBC-64A0-197B-EF1806436459}"/>
              </a:ext>
            </a:extLst>
          </p:cNvPr>
          <p:cNvSpPr>
            <a:spLocks noGrp="1"/>
          </p:cNvSpPr>
          <p:nvPr>
            <p:ph type="title"/>
          </p:nvPr>
        </p:nvSpPr>
        <p:spPr>
          <a:xfrm>
            <a:off x="387926" y="351965"/>
            <a:ext cx="8322099" cy="555291"/>
          </a:xfrm>
        </p:spPr>
        <p:txBody>
          <a:bodyPr/>
          <a:lstStyle/>
          <a:p>
            <a:r>
              <a:rPr lang="en-US"/>
              <a:t>Add in AEM stylesheet classes</a:t>
            </a:r>
            <a:endParaRPr lang="en-US" sz="1600" b="0">
              <a:latin typeface="+mn-lt"/>
            </a:endParaRPr>
          </a:p>
        </p:txBody>
      </p:sp>
      <p:sp>
        <p:nvSpPr>
          <p:cNvPr id="3" name="Slide Number Placeholder 2">
            <a:extLst>
              <a:ext uri="{FF2B5EF4-FFF2-40B4-BE49-F238E27FC236}">
                <a16:creationId xmlns:a16="http://schemas.microsoft.com/office/drawing/2014/main" id="{D3B790EB-0138-5EBA-DAB1-4AF88F6EAF2E}"/>
              </a:ext>
            </a:extLst>
          </p:cNvPr>
          <p:cNvSpPr>
            <a:spLocks noGrp="1"/>
          </p:cNvSpPr>
          <p:nvPr>
            <p:ph type="sldNum" sz="quarter" idx="12"/>
          </p:nvPr>
        </p:nvSpPr>
        <p:spPr/>
        <p:txBody>
          <a:bodyPr/>
          <a:lstStyle/>
          <a:p>
            <a:fld id="{66DE20E4-D496-034F-914D-F7F15B93E95B}" type="slidenum">
              <a:rPr lang="en-US" smtClean="0"/>
              <a:pPr/>
              <a:t>27</a:t>
            </a:fld>
            <a:endParaRPr lang="en-US"/>
          </a:p>
        </p:txBody>
      </p:sp>
      <p:sp>
        <p:nvSpPr>
          <p:cNvPr id="8" name="TextBox 7">
            <a:extLst>
              <a:ext uri="{FF2B5EF4-FFF2-40B4-BE49-F238E27FC236}">
                <a16:creationId xmlns:a16="http://schemas.microsoft.com/office/drawing/2014/main" id="{51EEFDC8-58EA-0BA3-AB57-0BBBD1041B95}"/>
              </a:ext>
            </a:extLst>
          </p:cNvPr>
          <p:cNvSpPr txBox="1"/>
          <p:nvPr/>
        </p:nvSpPr>
        <p:spPr>
          <a:xfrm>
            <a:off x="387926" y="949214"/>
            <a:ext cx="7772400" cy="461665"/>
          </a:xfrm>
          <a:prstGeom prst="rect">
            <a:avLst/>
          </a:prstGeom>
          <a:noFill/>
        </p:spPr>
        <p:txBody>
          <a:bodyPr wrap="square" rtlCol="0">
            <a:spAutoFit/>
          </a:bodyPr>
          <a:lstStyle/>
          <a:p>
            <a:r>
              <a:rPr lang="en-US" sz="1200"/>
              <a:t>If there are structural differences like in the mailbox, I turn on and off the outline flag shape by using 0 as the color identifier to hide it.</a:t>
            </a:r>
          </a:p>
        </p:txBody>
      </p:sp>
      <p:sp>
        <p:nvSpPr>
          <p:cNvPr id="18" name="TextBox 17">
            <a:extLst>
              <a:ext uri="{FF2B5EF4-FFF2-40B4-BE49-F238E27FC236}">
                <a16:creationId xmlns:a16="http://schemas.microsoft.com/office/drawing/2014/main" id="{B6D4B570-7783-536F-8BAA-0079AD9CCEF1}"/>
              </a:ext>
            </a:extLst>
          </p:cNvPr>
          <p:cNvSpPr txBox="1"/>
          <p:nvPr/>
        </p:nvSpPr>
        <p:spPr>
          <a:xfrm>
            <a:off x="1426195" y="2904692"/>
            <a:ext cx="1366167" cy="553998"/>
          </a:xfrm>
          <a:prstGeom prst="rect">
            <a:avLst/>
          </a:prstGeom>
          <a:noFill/>
        </p:spPr>
        <p:txBody>
          <a:bodyPr wrap="square" rtlCol="0">
            <a:spAutoFit/>
          </a:bodyPr>
          <a:lstStyle/>
          <a:p>
            <a:pPr algn="ctr"/>
            <a:r>
              <a:rPr lang="en-US" sz="600" b="1" dirty="0" err="1">
                <a:solidFill>
                  <a:schemeClr val="accent6"/>
                </a:solidFill>
              </a:rPr>
              <a:t>Otc</a:t>
            </a:r>
            <a:r>
              <a:rPr lang="en-US" sz="600" b="1" dirty="0">
                <a:solidFill>
                  <a:schemeClr val="accent6"/>
                </a:solidFill>
              </a:rPr>
              <a:t> is handled by the “cutout” path and that’s where its styling should be, everywhere else it should be marked as transparent</a:t>
            </a:r>
          </a:p>
        </p:txBody>
      </p:sp>
      <p:sp>
        <p:nvSpPr>
          <p:cNvPr id="19" name="TextBox 18">
            <a:extLst>
              <a:ext uri="{FF2B5EF4-FFF2-40B4-BE49-F238E27FC236}">
                <a16:creationId xmlns:a16="http://schemas.microsoft.com/office/drawing/2014/main" id="{637E23BD-8E33-2221-68C8-DBF63D6CD88E}"/>
              </a:ext>
            </a:extLst>
          </p:cNvPr>
          <p:cNvSpPr txBox="1"/>
          <p:nvPr/>
        </p:nvSpPr>
        <p:spPr>
          <a:xfrm>
            <a:off x="3011865" y="3109477"/>
            <a:ext cx="1458803" cy="276999"/>
          </a:xfrm>
          <a:prstGeom prst="rect">
            <a:avLst/>
          </a:prstGeom>
          <a:noFill/>
        </p:spPr>
        <p:txBody>
          <a:bodyPr wrap="square" rtlCol="0">
            <a:spAutoFit/>
          </a:bodyPr>
          <a:lstStyle/>
          <a:p>
            <a:pPr algn="ctr"/>
            <a:r>
              <a:rPr lang="en-US" sz="600" b="1" dirty="0">
                <a:solidFill>
                  <a:schemeClr val="accent6"/>
                </a:solidFill>
              </a:rPr>
              <a:t>flag class=“ot-0”</a:t>
            </a:r>
          </a:p>
          <a:p>
            <a:pPr algn="ctr"/>
            <a:r>
              <a:rPr lang="en-US" sz="600" b="1" dirty="0">
                <a:solidFill>
                  <a:schemeClr val="accent6"/>
                </a:solidFill>
              </a:rPr>
              <a:t>flag-outline=“ot-2”</a:t>
            </a:r>
          </a:p>
        </p:txBody>
      </p:sp>
      <p:sp>
        <p:nvSpPr>
          <p:cNvPr id="20" name="TextBox 19">
            <a:extLst>
              <a:ext uri="{FF2B5EF4-FFF2-40B4-BE49-F238E27FC236}">
                <a16:creationId xmlns:a16="http://schemas.microsoft.com/office/drawing/2014/main" id="{7FD93D86-531F-194A-8D55-9FC91B82B057}"/>
              </a:ext>
            </a:extLst>
          </p:cNvPr>
          <p:cNvSpPr txBox="1"/>
          <p:nvPr/>
        </p:nvSpPr>
        <p:spPr>
          <a:xfrm>
            <a:off x="4757863" y="3107301"/>
            <a:ext cx="1366167" cy="369332"/>
          </a:xfrm>
          <a:prstGeom prst="rect">
            <a:avLst/>
          </a:prstGeom>
          <a:noFill/>
        </p:spPr>
        <p:txBody>
          <a:bodyPr wrap="square" rtlCol="0">
            <a:spAutoFit/>
          </a:bodyPr>
          <a:lstStyle/>
          <a:p>
            <a:pPr algn="ctr"/>
            <a:r>
              <a:rPr lang="en-US" sz="600" b="1">
                <a:solidFill>
                  <a:schemeClr val="accent6"/>
                </a:solidFill>
              </a:rPr>
              <a:t>flag class=“ttc-3”</a:t>
            </a:r>
          </a:p>
          <a:p>
            <a:pPr algn="ctr"/>
            <a:r>
              <a:rPr lang="en-US" sz="600" b="1">
                <a:solidFill>
                  <a:schemeClr val="accent6"/>
                </a:solidFill>
              </a:rPr>
              <a:t>flag-outline class=“ttc-0” (hides the flag outline shape)</a:t>
            </a:r>
          </a:p>
        </p:txBody>
      </p:sp>
      <p:sp>
        <p:nvSpPr>
          <p:cNvPr id="21" name="TextBox 20">
            <a:extLst>
              <a:ext uri="{FF2B5EF4-FFF2-40B4-BE49-F238E27FC236}">
                <a16:creationId xmlns:a16="http://schemas.microsoft.com/office/drawing/2014/main" id="{048B75F8-A0F4-97B0-24C4-BDF31BE7A01C}"/>
              </a:ext>
            </a:extLst>
          </p:cNvPr>
          <p:cNvSpPr txBox="1"/>
          <p:nvPr/>
        </p:nvSpPr>
        <p:spPr>
          <a:xfrm>
            <a:off x="6347699" y="3107301"/>
            <a:ext cx="1451951" cy="369332"/>
          </a:xfrm>
          <a:prstGeom prst="rect">
            <a:avLst/>
          </a:prstGeom>
          <a:noFill/>
        </p:spPr>
        <p:txBody>
          <a:bodyPr wrap="square" rtlCol="0">
            <a:spAutoFit/>
          </a:bodyPr>
          <a:lstStyle/>
          <a:p>
            <a:pPr algn="ctr"/>
            <a:r>
              <a:rPr lang="en-US" sz="600" b="1">
                <a:solidFill>
                  <a:schemeClr val="accent6"/>
                </a:solidFill>
              </a:rPr>
              <a:t>flag class=“ttcw-3”</a:t>
            </a:r>
          </a:p>
          <a:p>
            <a:pPr algn="ctr"/>
            <a:r>
              <a:rPr lang="en-US" sz="600" b="1">
                <a:solidFill>
                  <a:schemeClr val="accent6"/>
                </a:solidFill>
              </a:rPr>
              <a:t>flag-outline class=“ttcw-0” (hides the flag outline shape</a:t>
            </a: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1F2D865D-FDFC-8434-A3D8-E75B2B87F8CC}"/>
                  </a:ext>
                </a:extLst>
              </p14:cNvPr>
              <p14:cNvContentPartPr/>
              <p14:nvPr/>
            </p14:nvContentPartPr>
            <p14:xfrm>
              <a:off x="5352706" y="3680489"/>
              <a:ext cx="314640" cy="327240"/>
            </p14:xfrm>
          </p:contentPart>
        </mc:Choice>
        <mc:Fallback xmlns="">
          <p:pic>
            <p:nvPicPr>
              <p:cNvPr id="17" name="Ink 16">
                <a:extLst>
                  <a:ext uri="{FF2B5EF4-FFF2-40B4-BE49-F238E27FC236}">
                    <a16:creationId xmlns:a16="http://schemas.microsoft.com/office/drawing/2014/main" id="{1F2D865D-FDFC-8434-A3D8-E75B2B87F8CC}"/>
                  </a:ext>
                </a:extLst>
              </p:cNvPr>
              <p:cNvPicPr/>
              <p:nvPr/>
            </p:nvPicPr>
            <p:blipFill>
              <a:blip r:embed="rId8"/>
              <a:stretch>
                <a:fillRect/>
              </a:stretch>
            </p:blipFill>
            <p:spPr>
              <a:xfrm>
                <a:off x="5348386" y="3676169"/>
                <a:ext cx="3232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0ECE9885-B99F-75D5-4CE1-4AD7EFBE040A}"/>
                  </a:ext>
                </a:extLst>
              </p14:cNvPr>
              <p14:cNvContentPartPr/>
              <p14:nvPr/>
            </p14:nvContentPartPr>
            <p14:xfrm>
              <a:off x="6969826" y="3697049"/>
              <a:ext cx="354600" cy="317160"/>
            </p14:xfrm>
          </p:contentPart>
        </mc:Choice>
        <mc:Fallback xmlns="">
          <p:pic>
            <p:nvPicPr>
              <p:cNvPr id="23" name="Ink 22">
                <a:extLst>
                  <a:ext uri="{FF2B5EF4-FFF2-40B4-BE49-F238E27FC236}">
                    <a16:creationId xmlns:a16="http://schemas.microsoft.com/office/drawing/2014/main" id="{0ECE9885-B99F-75D5-4CE1-4AD7EFBE040A}"/>
                  </a:ext>
                </a:extLst>
              </p:cNvPr>
              <p:cNvPicPr/>
              <p:nvPr/>
            </p:nvPicPr>
            <p:blipFill>
              <a:blip r:embed="rId10"/>
              <a:stretch>
                <a:fillRect/>
              </a:stretch>
            </p:blipFill>
            <p:spPr>
              <a:xfrm>
                <a:off x="6965502" y="3692729"/>
                <a:ext cx="363249" cy="325800"/>
              </a:xfrm>
              <a:prstGeom prst="rect">
                <a:avLst/>
              </a:prstGeom>
            </p:spPr>
          </p:pic>
        </mc:Fallback>
      </mc:AlternateContent>
      <p:grpSp>
        <p:nvGrpSpPr>
          <p:cNvPr id="11" name="Group 10">
            <a:extLst>
              <a:ext uri="{FF2B5EF4-FFF2-40B4-BE49-F238E27FC236}">
                <a16:creationId xmlns:a16="http://schemas.microsoft.com/office/drawing/2014/main" id="{5F73BD4E-B0AA-90D1-A590-092DCA95D2A5}"/>
              </a:ext>
            </a:extLst>
          </p:cNvPr>
          <p:cNvGrpSpPr/>
          <p:nvPr/>
        </p:nvGrpSpPr>
        <p:grpSpPr>
          <a:xfrm>
            <a:off x="584468" y="1559847"/>
            <a:ext cx="7772400" cy="1225232"/>
            <a:chOff x="814189" y="2894148"/>
            <a:chExt cx="7772400" cy="1225232"/>
          </a:xfrm>
        </p:grpSpPr>
        <p:pic>
          <p:nvPicPr>
            <p:cNvPr id="10" name="Picture 9" descr="A black background with orange and blue text&#10;&#10;Description automatically generated">
              <a:extLst>
                <a:ext uri="{FF2B5EF4-FFF2-40B4-BE49-F238E27FC236}">
                  <a16:creationId xmlns:a16="http://schemas.microsoft.com/office/drawing/2014/main" id="{EED6CB58-B419-A508-DF5A-D1E2C4FB1646}"/>
                </a:ext>
              </a:extLst>
            </p:cNvPr>
            <p:cNvPicPr>
              <a:picLocks noChangeAspect="1"/>
            </p:cNvPicPr>
            <p:nvPr/>
          </p:nvPicPr>
          <p:blipFill>
            <a:blip r:embed="rId11"/>
            <a:stretch>
              <a:fillRect/>
            </a:stretch>
          </p:blipFill>
          <p:spPr>
            <a:xfrm>
              <a:off x="814189" y="2894148"/>
              <a:ext cx="7772400" cy="1225232"/>
            </a:xfrm>
            <a:prstGeom prst="rect">
              <a:avLst/>
            </a:prstGeom>
          </p:spPr>
        </p:pic>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EC967658-F329-BBF3-ADAD-9E72D89E40D0}"/>
                    </a:ext>
                  </a:extLst>
                </p14:cNvPr>
                <p14:cNvContentPartPr/>
                <p14:nvPr/>
              </p14:nvContentPartPr>
              <p14:xfrm>
                <a:off x="1753649" y="3433299"/>
                <a:ext cx="404640" cy="221400"/>
              </p14:xfrm>
            </p:contentPart>
          </mc:Choice>
          <mc:Fallback xmlns="">
            <p:pic>
              <p:nvPicPr>
                <p:cNvPr id="26" name="Ink 25">
                  <a:extLst>
                    <a:ext uri="{FF2B5EF4-FFF2-40B4-BE49-F238E27FC236}">
                      <a16:creationId xmlns:a16="http://schemas.microsoft.com/office/drawing/2014/main" id="{EC967658-F329-BBF3-ADAD-9E72D89E40D0}"/>
                    </a:ext>
                  </a:extLst>
                </p:cNvPr>
                <p:cNvPicPr/>
                <p:nvPr/>
              </p:nvPicPr>
              <p:blipFill>
                <a:blip r:embed="rId13"/>
                <a:stretch>
                  <a:fillRect/>
                </a:stretch>
              </p:blipFill>
              <p:spPr>
                <a:xfrm>
                  <a:off x="1749329" y="3428972"/>
                  <a:ext cx="413280" cy="23005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a:extLst>
                    <a:ext uri="{FF2B5EF4-FFF2-40B4-BE49-F238E27FC236}">
                      <a16:creationId xmlns:a16="http://schemas.microsoft.com/office/drawing/2014/main" id="{54D0BE8C-10D7-6575-76A2-DCDCE7C68A8C}"/>
                    </a:ext>
                  </a:extLst>
                </p14:cNvPr>
                <p14:cNvContentPartPr/>
                <p14:nvPr/>
              </p14:nvContentPartPr>
              <p14:xfrm>
                <a:off x="1727298" y="3662310"/>
                <a:ext cx="665848" cy="180960"/>
              </p14:xfrm>
            </p:contentPart>
          </mc:Choice>
          <mc:Fallback xmlns="">
            <p:pic>
              <p:nvPicPr>
                <p:cNvPr id="27" name="Ink 26">
                  <a:extLst>
                    <a:ext uri="{FF2B5EF4-FFF2-40B4-BE49-F238E27FC236}">
                      <a16:creationId xmlns:a16="http://schemas.microsoft.com/office/drawing/2014/main" id="{54D0BE8C-10D7-6575-76A2-DCDCE7C68A8C}"/>
                    </a:ext>
                  </a:extLst>
                </p:cNvPr>
                <p:cNvPicPr/>
                <p:nvPr/>
              </p:nvPicPr>
              <p:blipFill>
                <a:blip r:embed="rId15"/>
                <a:stretch>
                  <a:fillRect/>
                </a:stretch>
              </p:blipFill>
              <p:spPr>
                <a:xfrm>
                  <a:off x="1722979" y="3657993"/>
                  <a:ext cx="674486" cy="18959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39E344A8-B710-09A2-A602-5F80DA8D4A35}"/>
                    </a:ext>
                  </a:extLst>
                </p14:cNvPr>
                <p14:cNvContentPartPr/>
                <p14:nvPr/>
              </p14:nvContentPartPr>
              <p14:xfrm>
                <a:off x="3011865" y="3802183"/>
                <a:ext cx="547560" cy="7920"/>
              </p14:xfrm>
            </p:contentPart>
          </mc:Choice>
          <mc:Fallback xmlns="">
            <p:pic>
              <p:nvPicPr>
                <p:cNvPr id="29" name="Ink 28">
                  <a:extLst>
                    <a:ext uri="{FF2B5EF4-FFF2-40B4-BE49-F238E27FC236}">
                      <a16:creationId xmlns:a16="http://schemas.microsoft.com/office/drawing/2014/main" id="{39E344A8-B710-09A2-A602-5F80DA8D4A35}"/>
                    </a:ext>
                  </a:extLst>
                </p:cNvPr>
                <p:cNvPicPr/>
                <p:nvPr/>
              </p:nvPicPr>
              <p:blipFill>
                <a:blip r:embed="rId17"/>
                <a:stretch>
                  <a:fillRect/>
                </a:stretch>
              </p:blipFill>
              <p:spPr>
                <a:xfrm>
                  <a:off x="3007545" y="3797657"/>
                  <a:ext cx="556200" cy="16971"/>
                </a:xfrm>
                <a:prstGeom prst="rect">
                  <a:avLst/>
                </a:prstGeom>
              </p:spPr>
            </p:pic>
          </mc:Fallback>
        </mc:AlternateContent>
      </p:grpSp>
    </p:spTree>
    <p:extLst>
      <p:ext uri="{BB962C8B-B14F-4D97-AF65-F5344CB8AC3E}">
        <p14:creationId xmlns:p14="http://schemas.microsoft.com/office/powerpoint/2010/main" val="2227665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70D7-7F4E-4BCA-F6C4-BE26285CEF04}"/>
            </a:ext>
          </a:extLst>
        </p:cNvPr>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7E0EB2F1-D873-A830-C11F-3C79AABFC867}"/>
              </a:ext>
            </a:extLst>
          </p:cNvPr>
          <p:cNvPicPr>
            <a:picLocks noChangeAspect="1"/>
          </p:cNvPicPr>
          <p:nvPr/>
        </p:nvPicPr>
        <p:blipFill>
          <a:blip r:embed="rId2"/>
          <a:stretch>
            <a:fillRect/>
          </a:stretch>
        </p:blipFill>
        <p:spPr>
          <a:xfrm>
            <a:off x="458802" y="1520203"/>
            <a:ext cx="7772400" cy="2485392"/>
          </a:xfrm>
          <a:prstGeom prst="rect">
            <a:avLst/>
          </a:prstGeom>
        </p:spPr>
      </p:pic>
      <p:sp>
        <p:nvSpPr>
          <p:cNvPr id="2" name="Title 1">
            <a:extLst>
              <a:ext uri="{FF2B5EF4-FFF2-40B4-BE49-F238E27FC236}">
                <a16:creationId xmlns:a16="http://schemas.microsoft.com/office/drawing/2014/main" id="{4B58DA56-D5D6-CF39-2246-FBECD4C7AB61}"/>
              </a:ext>
            </a:extLst>
          </p:cNvPr>
          <p:cNvSpPr>
            <a:spLocks noGrp="1"/>
          </p:cNvSpPr>
          <p:nvPr>
            <p:ph type="title"/>
          </p:nvPr>
        </p:nvSpPr>
        <p:spPr>
          <a:xfrm>
            <a:off x="387926" y="351965"/>
            <a:ext cx="8322099" cy="555291"/>
          </a:xfrm>
        </p:spPr>
        <p:txBody>
          <a:bodyPr/>
          <a:lstStyle/>
          <a:p>
            <a:r>
              <a:rPr lang="en-US"/>
              <a:t>Note on order of operations</a:t>
            </a:r>
            <a:endParaRPr lang="en-US" sz="1600" b="0">
              <a:latin typeface="+mn-lt"/>
            </a:endParaRPr>
          </a:p>
        </p:txBody>
      </p:sp>
      <p:sp>
        <p:nvSpPr>
          <p:cNvPr id="3" name="Slide Number Placeholder 2">
            <a:extLst>
              <a:ext uri="{FF2B5EF4-FFF2-40B4-BE49-F238E27FC236}">
                <a16:creationId xmlns:a16="http://schemas.microsoft.com/office/drawing/2014/main" id="{11667AED-998D-F971-453E-1B89F4771FE2}"/>
              </a:ext>
            </a:extLst>
          </p:cNvPr>
          <p:cNvSpPr>
            <a:spLocks noGrp="1"/>
          </p:cNvSpPr>
          <p:nvPr>
            <p:ph type="sldNum" sz="quarter" idx="12"/>
          </p:nvPr>
        </p:nvSpPr>
        <p:spPr/>
        <p:txBody>
          <a:bodyPr/>
          <a:lstStyle/>
          <a:p>
            <a:fld id="{66DE20E4-D496-034F-914D-F7F15B93E95B}" type="slidenum">
              <a:rPr lang="en-US" smtClean="0"/>
              <a:pPr/>
              <a:t>28</a:t>
            </a:fld>
            <a:endParaRPr lang="en-US"/>
          </a:p>
        </p:txBody>
      </p:sp>
      <p:sp>
        <p:nvSpPr>
          <p:cNvPr id="8" name="TextBox 7">
            <a:extLst>
              <a:ext uri="{FF2B5EF4-FFF2-40B4-BE49-F238E27FC236}">
                <a16:creationId xmlns:a16="http://schemas.microsoft.com/office/drawing/2014/main" id="{3C64F972-2FA5-256E-4827-E6587ECD1763}"/>
              </a:ext>
            </a:extLst>
          </p:cNvPr>
          <p:cNvSpPr txBox="1"/>
          <p:nvPr/>
        </p:nvSpPr>
        <p:spPr>
          <a:xfrm>
            <a:off x="387926" y="949214"/>
            <a:ext cx="7772400" cy="461665"/>
          </a:xfrm>
          <a:prstGeom prst="rect">
            <a:avLst/>
          </a:prstGeom>
          <a:noFill/>
        </p:spPr>
        <p:txBody>
          <a:bodyPr wrap="square" rtlCol="0">
            <a:spAutoFit/>
          </a:bodyPr>
          <a:lstStyle/>
          <a:p>
            <a:r>
              <a:rPr lang="en-US" sz="1200"/>
              <a:t>Unlike in design software the top layer of a shape will be the last layer in the code, because computers read like us and read and draw code from top to bottom.</a:t>
            </a:r>
          </a:p>
        </p:txBody>
      </p:sp>
      <p:sp>
        <p:nvSpPr>
          <p:cNvPr id="7" name="TextBox 6">
            <a:extLst>
              <a:ext uri="{FF2B5EF4-FFF2-40B4-BE49-F238E27FC236}">
                <a16:creationId xmlns:a16="http://schemas.microsoft.com/office/drawing/2014/main" id="{BA99CF37-7802-BD11-3654-F5C30D1E8411}"/>
              </a:ext>
            </a:extLst>
          </p:cNvPr>
          <p:cNvSpPr txBox="1"/>
          <p:nvPr/>
        </p:nvSpPr>
        <p:spPr>
          <a:xfrm>
            <a:off x="784617" y="1906943"/>
            <a:ext cx="2067580" cy="184666"/>
          </a:xfrm>
          <a:prstGeom prst="rect">
            <a:avLst/>
          </a:prstGeom>
          <a:noFill/>
        </p:spPr>
        <p:txBody>
          <a:bodyPr wrap="square" rtlCol="0">
            <a:spAutoFit/>
          </a:bodyPr>
          <a:lstStyle/>
          <a:p>
            <a:r>
              <a:rPr lang="en-US" sz="600" dirty="0">
                <a:solidFill>
                  <a:srgbClr val="FF0000"/>
                </a:solidFill>
              </a:rPr>
              <a:t>1. Circle loads first</a:t>
            </a:r>
          </a:p>
        </p:txBody>
      </p:sp>
      <p:sp>
        <p:nvSpPr>
          <p:cNvPr id="9" name="TextBox 8">
            <a:extLst>
              <a:ext uri="{FF2B5EF4-FFF2-40B4-BE49-F238E27FC236}">
                <a16:creationId xmlns:a16="http://schemas.microsoft.com/office/drawing/2014/main" id="{3E139E0D-646D-1D9B-8DAA-E8770DADD15C}"/>
              </a:ext>
            </a:extLst>
          </p:cNvPr>
          <p:cNvSpPr txBox="1"/>
          <p:nvPr/>
        </p:nvSpPr>
        <p:spPr>
          <a:xfrm>
            <a:off x="809859" y="2515302"/>
            <a:ext cx="2067580" cy="184666"/>
          </a:xfrm>
          <a:prstGeom prst="rect">
            <a:avLst/>
          </a:prstGeom>
          <a:noFill/>
        </p:spPr>
        <p:txBody>
          <a:bodyPr wrap="square" rtlCol="0">
            <a:spAutoFit/>
          </a:bodyPr>
          <a:lstStyle/>
          <a:p>
            <a:r>
              <a:rPr lang="en-US" sz="600" dirty="0">
                <a:solidFill>
                  <a:srgbClr val="FF0000"/>
                </a:solidFill>
              </a:rPr>
              <a:t>3. Then the body of the mailbox</a:t>
            </a:r>
          </a:p>
        </p:txBody>
      </p:sp>
      <p:sp>
        <p:nvSpPr>
          <p:cNvPr id="10" name="TextBox 9">
            <a:extLst>
              <a:ext uri="{FF2B5EF4-FFF2-40B4-BE49-F238E27FC236}">
                <a16:creationId xmlns:a16="http://schemas.microsoft.com/office/drawing/2014/main" id="{0D666A0F-0E0B-608F-8A97-9AB2EE4FC3E3}"/>
              </a:ext>
            </a:extLst>
          </p:cNvPr>
          <p:cNvSpPr txBox="1"/>
          <p:nvPr/>
        </p:nvSpPr>
        <p:spPr>
          <a:xfrm>
            <a:off x="809859" y="2802018"/>
            <a:ext cx="2067580" cy="184666"/>
          </a:xfrm>
          <a:prstGeom prst="rect">
            <a:avLst/>
          </a:prstGeom>
          <a:noFill/>
        </p:spPr>
        <p:txBody>
          <a:bodyPr wrap="square" rtlCol="0">
            <a:spAutoFit/>
          </a:bodyPr>
          <a:lstStyle/>
          <a:p>
            <a:r>
              <a:rPr lang="en-US" sz="600" dirty="0">
                <a:solidFill>
                  <a:srgbClr val="FF0000"/>
                </a:solidFill>
              </a:rPr>
              <a:t>4. Then the opening of the mailbox</a:t>
            </a:r>
          </a:p>
        </p:txBody>
      </p:sp>
      <p:sp>
        <p:nvSpPr>
          <p:cNvPr id="11" name="TextBox 10">
            <a:extLst>
              <a:ext uri="{FF2B5EF4-FFF2-40B4-BE49-F238E27FC236}">
                <a16:creationId xmlns:a16="http://schemas.microsoft.com/office/drawing/2014/main" id="{6EC164F9-AFE2-C64E-71C6-8420B6535AB4}"/>
              </a:ext>
            </a:extLst>
          </p:cNvPr>
          <p:cNvSpPr txBox="1"/>
          <p:nvPr/>
        </p:nvSpPr>
        <p:spPr>
          <a:xfrm>
            <a:off x="784617" y="3003675"/>
            <a:ext cx="2067580" cy="184666"/>
          </a:xfrm>
          <a:prstGeom prst="rect">
            <a:avLst/>
          </a:prstGeom>
          <a:noFill/>
        </p:spPr>
        <p:txBody>
          <a:bodyPr wrap="square" rtlCol="0">
            <a:spAutoFit/>
          </a:bodyPr>
          <a:lstStyle/>
          <a:p>
            <a:r>
              <a:rPr lang="en-US" sz="600" dirty="0">
                <a:solidFill>
                  <a:srgbClr val="FF0000"/>
                </a:solidFill>
              </a:rPr>
              <a:t>5. The full coloring of the flag</a:t>
            </a:r>
          </a:p>
        </p:txBody>
      </p:sp>
      <p:sp>
        <p:nvSpPr>
          <p:cNvPr id="12" name="TextBox 11">
            <a:extLst>
              <a:ext uri="{FF2B5EF4-FFF2-40B4-BE49-F238E27FC236}">
                <a16:creationId xmlns:a16="http://schemas.microsoft.com/office/drawing/2014/main" id="{9C5D437C-0BF0-C88F-374A-4A9B8F36F9A3}"/>
              </a:ext>
            </a:extLst>
          </p:cNvPr>
          <p:cNvSpPr txBox="1"/>
          <p:nvPr/>
        </p:nvSpPr>
        <p:spPr>
          <a:xfrm>
            <a:off x="784617" y="3202626"/>
            <a:ext cx="2249773" cy="184666"/>
          </a:xfrm>
          <a:prstGeom prst="rect">
            <a:avLst/>
          </a:prstGeom>
          <a:noFill/>
        </p:spPr>
        <p:txBody>
          <a:bodyPr wrap="square" rtlCol="0">
            <a:spAutoFit/>
          </a:bodyPr>
          <a:lstStyle/>
          <a:p>
            <a:r>
              <a:rPr lang="en-US" sz="600" dirty="0">
                <a:solidFill>
                  <a:srgbClr val="FF0000"/>
                </a:solidFill>
              </a:rPr>
              <a:t>6. And then the outline shape of the flag overlays on the top</a:t>
            </a:r>
          </a:p>
        </p:txBody>
      </p:sp>
      <p:sp>
        <p:nvSpPr>
          <p:cNvPr id="13" name="TextBox 12">
            <a:extLst>
              <a:ext uri="{FF2B5EF4-FFF2-40B4-BE49-F238E27FC236}">
                <a16:creationId xmlns:a16="http://schemas.microsoft.com/office/drawing/2014/main" id="{737A266C-27BC-E3C7-6E46-5C4567E3BF03}"/>
              </a:ext>
            </a:extLst>
          </p:cNvPr>
          <p:cNvSpPr txBox="1"/>
          <p:nvPr/>
        </p:nvSpPr>
        <p:spPr>
          <a:xfrm>
            <a:off x="809859" y="2105894"/>
            <a:ext cx="2067580" cy="184666"/>
          </a:xfrm>
          <a:prstGeom prst="rect">
            <a:avLst/>
          </a:prstGeom>
          <a:noFill/>
        </p:spPr>
        <p:txBody>
          <a:bodyPr wrap="square" rtlCol="0">
            <a:spAutoFit/>
          </a:bodyPr>
          <a:lstStyle/>
          <a:p>
            <a:r>
              <a:rPr lang="en-US" sz="600" dirty="0">
                <a:solidFill>
                  <a:srgbClr val="FF0000"/>
                </a:solidFill>
              </a:rPr>
              <a:t>2. Then the compound shape for the </a:t>
            </a:r>
            <a:r>
              <a:rPr lang="en-US" sz="600" dirty="0" err="1">
                <a:solidFill>
                  <a:srgbClr val="FF0000"/>
                </a:solidFill>
              </a:rPr>
              <a:t>otc</a:t>
            </a:r>
            <a:r>
              <a:rPr lang="en-US" sz="600" dirty="0">
                <a:solidFill>
                  <a:srgbClr val="FF0000"/>
                </a:solidFill>
              </a:rPr>
              <a:t> variation</a:t>
            </a:r>
          </a:p>
        </p:txBody>
      </p:sp>
    </p:spTree>
    <p:extLst>
      <p:ext uri="{BB962C8B-B14F-4D97-AF65-F5344CB8AC3E}">
        <p14:creationId xmlns:p14="http://schemas.microsoft.com/office/powerpoint/2010/main" val="1280418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D118D-845A-E53D-35F6-3746B0230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11EAF-1563-6406-1260-1AA61C340023}"/>
              </a:ext>
            </a:extLst>
          </p:cNvPr>
          <p:cNvSpPr>
            <a:spLocks noGrp="1"/>
          </p:cNvSpPr>
          <p:nvPr>
            <p:ph type="title"/>
          </p:nvPr>
        </p:nvSpPr>
        <p:spPr>
          <a:xfrm>
            <a:off x="387926" y="351965"/>
            <a:ext cx="8322099" cy="555291"/>
          </a:xfrm>
        </p:spPr>
        <p:txBody>
          <a:bodyPr/>
          <a:lstStyle/>
          <a:p>
            <a:r>
              <a:rPr lang="en-US"/>
              <a:t>Optional “at” identifier</a:t>
            </a:r>
            <a:endParaRPr lang="en-US" sz="1600" b="0">
              <a:latin typeface="+mn-lt"/>
            </a:endParaRPr>
          </a:p>
        </p:txBody>
      </p:sp>
      <p:sp>
        <p:nvSpPr>
          <p:cNvPr id="3" name="Slide Number Placeholder 2">
            <a:extLst>
              <a:ext uri="{FF2B5EF4-FFF2-40B4-BE49-F238E27FC236}">
                <a16:creationId xmlns:a16="http://schemas.microsoft.com/office/drawing/2014/main" id="{F6A0F804-2D2C-31EE-AF8F-5F5B377B23FC}"/>
              </a:ext>
            </a:extLst>
          </p:cNvPr>
          <p:cNvSpPr>
            <a:spLocks noGrp="1"/>
          </p:cNvSpPr>
          <p:nvPr>
            <p:ph type="sldNum" sz="quarter" idx="12"/>
          </p:nvPr>
        </p:nvSpPr>
        <p:spPr/>
        <p:txBody>
          <a:bodyPr/>
          <a:lstStyle/>
          <a:p>
            <a:fld id="{66DE20E4-D496-034F-914D-F7F15B93E95B}" type="slidenum">
              <a:rPr lang="en-US" smtClean="0"/>
              <a:pPr/>
              <a:t>29</a:t>
            </a:fld>
            <a:endParaRPr lang="en-US"/>
          </a:p>
        </p:txBody>
      </p:sp>
      <p:sp>
        <p:nvSpPr>
          <p:cNvPr id="8" name="TextBox 7">
            <a:extLst>
              <a:ext uri="{FF2B5EF4-FFF2-40B4-BE49-F238E27FC236}">
                <a16:creationId xmlns:a16="http://schemas.microsoft.com/office/drawing/2014/main" id="{550DBE27-0A05-369C-BC64-216AD53EA0DC}"/>
              </a:ext>
            </a:extLst>
          </p:cNvPr>
          <p:cNvSpPr txBox="1"/>
          <p:nvPr/>
        </p:nvSpPr>
        <p:spPr>
          <a:xfrm>
            <a:off x="387926" y="949214"/>
            <a:ext cx="7772400" cy="2492990"/>
          </a:xfrm>
          <a:prstGeom prst="rect">
            <a:avLst/>
          </a:prstGeom>
          <a:noFill/>
        </p:spPr>
        <p:txBody>
          <a:bodyPr wrap="square" rtlCol="0">
            <a:spAutoFit/>
          </a:bodyPr>
          <a:lstStyle/>
          <a:p>
            <a:r>
              <a:rPr lang="en-US" sz="1200"/>
              <a:t>There is also an option if a shape has a consistent color throughout all variations to use the all tones or “at” identifier.</a:t>
            </a:r>
          </a:p>
          <a:p>
            <a:endParaRPr lang="en-US" sz="1200"/>
          </a:p>
          <a:p>
            <a:endParaRPr lang="en-US" sz="1200"/>
          </a:p>
          <a:p>
            <a:endParaRPr lang="en-US" sz="1200"/>
          </a:p>
          <a:p>
            <a:endParaRPr lang="en-US" sz="1200"/>
          </a:p>
          <a:p>
            <a:endParaRPr lang="en-US" sz="1200"/>
          </a:p>
          <a:p>
            <a:r>
              <a:rPr lang="en-US" sz="1200"/>
              <a:t>For instance, our transplant icon the cross is white in all instances so instead of writing out each individual variation identifier with 1 for the white color like this:</a:t>
            </a:r>
          </a:p>
          <a:p>
            <a:endParaRPr lang="en-US" sz="1200"/>
          </a:p>
          <a:p>
            <a:endParaRPr lang="en-US" sz="1200"/>
          </a:p>
          <a:p>
            <a:endParaRPr lang="en-US" sz="1200"/>
          </a:p>
          <a:p>
            <a:r>
              <a:rPr lang="en-US" sz="1200"/>
              <a:t>That same idea can be express with just “at-1” to help with more efficient coding:</a:t>
            </a:r>
          </a:p>
        </p:txBody>
      </p:sp>
      <p:pic>
        <p:nvPicPr>
          <p:cNvPr id="6" name="Picture 5" descr="A blue and white logo&#10;&#10;Description automatically generated">
            <a:extLst>
              <a:ext uri="{FF2B5EF4-FFF2-40B4-BE49-F238E27FC236}">
                <a16:creationId xmlns:a16="http://schemas.microsoft.com/office/drawing/2014/main" id="{51C23EAB-CB8A-CA7F-EC93-E3C09F2B4C33}"/>
              </a:ext>
            </a:extLst>
          </p:cNvPr>
          <p:cNvPicPr>
            <a:picLocks noChangeAspect="1"/>
          </p:cNvPicPr>
          <p:nvPr/>
        </p:nvPicPr>
        <p:blipFill>
          <a:blip r:embed="rId2"/>
          <a:stretch>
            <a:fillRect/>
          </a:stretch>
        </p:blipFill>
        <p:spPr>
          <a:xfrm>
            <a:off x="387926" y="1438369"/>
            <a:ext cx="3882693" cy="747954"/>
          </a:xfrm>
          <a:prstGeom prst="rect">
            <a:avLst/>
          </a:prstGeom>
        </p:spPr>
      </p:pic>
      <p:pic>
        <p:nvPicPr>
          <p:cNvPr id="14" name="Picture 13">
            <a:extLst>
              <a:ext uri="{FF2B5EF4-FFF2-40B4-BE49-F238E27FC236}">
                <a16:creationId xmlns:a16="http://schemas.microsoft.com/office/drawing/2014/main" id="{2CF351F0-98AB-1CE7-D7BB-4EFED40E7C90}"/>
              </a:ext>
            </a:extLst>
          </p:cNvPr>
          <p:cNvPicPr>
            <a:picLocks noChangeAspect="1"/>
          </p:cNvPicPr>
          <p:nvPr/>
        </p:nvPicPr>
        <p:blipFill>
          <a:blip r:embed="rId3"/>
          <a:stretch>
            <a:fillRect/>
          </a:stretch>
        </p:blipFill>
        <p:spPr>
          <a:xfrm>
            <a:off x="463142" y="3554489"/>
            <a:ext cx="7772400" cy="334605"/>
          </a:xfrm>
          <a:prstGeom prst="rect">
            <a:avLst/>
          </a:prstGeom>
        </p:spPr>
      </p:pic>
      <p:pic>
        <p:nvPicPr>
          <p:cNvPr id="16" name="Picture 15">
            <a:extLst>
              <a:ext uri="{FF2B5EF4-FFF2-40B4-BE49-F238E27FC236}">
                <a16:creationId xmlns:a16="http://schemas.microsoft.com/office/drawing/2014/main" id="{2E35F794-B047-43A1-2B7D-625C57F03989}"/>
              </a:ext>
            </a:extLst>
          </p:cNvPr>
          <p:cNvPicPr>
            <a:picLocks noChangeAspect="1"/>
          </p:cNvPicPr>
          <p:nvPr/>
        </p:nvPicPr>
        <p:blipFill>
          <a:blip r:embed="rId4"/>
          <a:stretch>
            <a:fillRect/>
          </a:stretch>
        </p:blipFill>
        <p:spPr>
          <a:xfrm>
            <a:off x="463142" y="2745498"/>
            <a:ext cx="7772400" cy="284650"/>
          </a:xfrm>
          <a:prstGeom prst="rect">
            <a:avLst/>
          </a:prstGeom>
        </p:spPr>
      </p:pic>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6BA6AC13-E5D3-5BAE-687A-7B793675EC33}"/>
                  </a:ext>
                </a:extLst>
              </p14:cNvPr>
              <p14:cNvContentPartPr/>
              <p14:nvPr/>
            </p14:nvContentPartPr>
            <p14:xfrm>
              <a:off x="684579" y="1753832"/>
              <a:ext cx="287280" cy="210240"/>
            </p14:xfrm>
          </p:contentPart>
        </mc:Choice>
        <mc:Fallback xmlns="">
          <p:pic>
            <p:nvPicPr>
              <p:cNvPr id="17" name="Ink 16">
                <a:extLst>
                  <a:ext uri="{FF2B5EF4-FFF2-40B4-BE49-F238E27FC236}">
                    <a16:creationId xmlns:a16="http://schemas.microsoft.com/office/drawing/2014/main" id="{6BA6AC13-E5D3-5BAE-687A-7B793675EC33}"/>
                  </a:ext>
                </a:extLst>
              </p:cNvPr>
              <p:cNvPicPr/>
              <p:nvPr/>
            </p:nvPicPr>
            <p:blipFill>
              <a:blip r:embed="rId6"/>
              <a:stretch>
                <a:fillRect/>
              </a:stretch>
            </p:blipFill>
            <p:spPr>
              <a:xfrm>
                <a:off x="680259" y="1749512"/>
                <a:ext cx="295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F0467417-F331-290F-8D1B-30CE9A945BB9}"/>
                  </a:ext>
                </a:extLst>
              </p14:cNvPr>
              <p14:cNvContentPartPr/>
              <p14:nvPr/>
            </p14:nvContentPartPr>
            <p14:xfrm>
              <a:off x="1722819" y="1768952"/>
              <a:ext cx="245520" cy="202680"/>
            </p14:xfrm>
          </p:contentPart>
        </mc:Choice>
        <mc:Fallback xmlns="">
          <p:pic>
            <p:nvPicPr>
              <p:cNvPr id="18" name="Ink 17">
                <a:extLst>
                  <a:ext uri="{FF2B5EF4-FFF2-40B4-BE49-F238E27FC236}">
                    <a16:creationId xmlns:a16="http://schemas.microsoft.com/office/drawing/2014/main" id="{F0467417-F331-290F-8D1B-30CE9A945BB9}"/>
                  </a:ext>
                </a:extLst>
              </p:cNvPr>
              <p:cNvPicPr/>
              <p:nvPr/>
            </p:nvPicPr>
            <p:blipFill>
              <a:blip r:embed="rId8"/>
              <a:stretch>
                <a:fillRect/>
              </a:stretch>
            </p:blipFill>
            <p:spPr>
              <a:xfrm>
                <a:off x="1718505" y="1764632"/>
                <a:ext cx="254147"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E9751E4-E2D1-8587-A675-8B32F3B492B1}"/>
                  </a:ext>
                </a:extLst>
              </p14:cNvPr>
              <p14:cNvContentPartPr/>
              <p14:nvPr/>
            </p14:nvContentPartPr>
            <p14:xfrm>
              <a:off x="2775952" y="1749872"/>
              <a:ext cx="281520" cy="214200"/>
            </p14:xfrm>
          </p:contentPart>
        </mc:Choice>
        <mc:Fallback xmlns="">
          <p:pic>
            <p:nvPicPr>
              <p:cNvPr id="19" name="Ink 18">
                <a:extLst>
                  <a:ext uri="{FF2B5EF4-FFF2-40B4-BE49-F238E27FC236}">
                    <a16:creationId xmlns:a16="http://schemas.microsoft.com/office/drawing/2014/main" id="{7E9751E4-E2D1-8587-A675-8B32F3B492B1}"/>
                  </a:ext>
                </a:extLst>
              </p:cNvPr>
              <p:cNvPicPr/>
              <p:nvPr/>
            </p:nvPicPr>
            <p:blipFill>
              <a:blip r:embed="rId10"/>
              <a:stretch>
                <a:fillRect/>
              </a:stretch>
            </p:blipFill>
            <p:spPr>
              <a:xfrm>
                <a:off x="2771632" y="1745552"/>
                <a:ext cx="290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2D387D7F-ECA7-600F-8944-2010B01DD701}"/>
                  </a:ext>
                </a:extLst>
              </p14:cNvPr>
              <p14:cNvContentPartPr/>
              <p14:nvPr/>
            </p14:nvContentPartPr>
            <p14:xfrm>
              <a:off x="3811539" y="1773632"/>
              <a:ext cx="246960" cy="199080"/>
            </p14:xfrm>
          </p:contentPart>
        </mc:Choice>
        <mc:Fallback xmlns="">
          <p:pic>
            <p:nvPicPr>
              <p:cNvPr id="20" name="Ink 19">
                <a:extLst>
                  <a:ext uri="{FF2B5EF4-FFF2-40B4-BE49-F238E27FC236}">
                    <a16:creationId xmlns:a16="http://schemas.microsoft.com/office/drawing/2014/main" id="{2D387D7F-ECA7-600F-8944-2010B01DD701}"/>
                  </a:ext>
                </a:extLst>
              </p:cNvPr>
              <p:cNvPicPr/>
              <p:nvPr/>
            </p:nvPicPr>
            <p:blipFill>
              <a:blip r:embed="rId12"/>
              <a:stretch>
                <a:fillRect/>
              </a:stretch>
            </p:blipFill>
            <p:spPr>
              <a:xfrm>
                <a:off x="3807219" y="1769312"/>
                <a:ext cx="255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FFECCF98-C450-91FA-AA91-1DACBFAA1136}"/>
                  </a:ext>
                </a:extLst>
              </p14:cNvPr>
              <p14:cNvContentPartPr/>
              <p14:nvPr/>
            </p14:nvContentPartPr>
            <p14:xfrm>
              <a:off x="1859979" y="2890352"/>
              <a:ext cx="1181160" cy="7200"/>
            </p14:xfrm>
          </p:contentPart>
        </mc:Choice>
        <mc:Fallback xmlns="">
          <p:pic>
            <p:nvPicPr>
              <p:cNvPr id="21" name="Ink 20">
                <a:extLst>
                  <a:ext uri="{FF2B5EF4-FFF2-40B4-BE49-F238E27FC236}">
                    <a16:creationId xmlns:a16="http://schemas.microsoft.com/office/drawing/2014/main" id="{FFECCF98-C450-91FA-AA91-1DACBFAA1136}"/>
                  </a:ext>
                </a:extLst>
              </p:cNvPr>
              <p:cNvPicPr/>
              <p:nvPr/>
            </p:nvPicPr>
            <p:blipFill>
              <a:blip r:embed="rId14"/>
              <a:stretch>
                <a:fillRect/>
              </a:stretch>
            </p:blipFill>
            <p:spPr>
              <a:xfrm>
                <a:off x="1855659" y="2886032"/>
                <a:ext cx="11898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D673EA9F-89DB-FF02-4A4F-F9B2D931F4A0}"/>
                  </a:ext>
                </a:extLst>
              </p14:cNvPr>
              <p14:cNvContentPartPr/>
              <p14:nvPr/>
            </p14:nvContentPartPr>
            <p14:xfrm>
              <a:off x="1866099" y="3731312"/>
              <a:ext cx="297360" cy="9720"/>
            </p14:xfrm>
          </p:contentPart>
        </mc:Choice>
        <mc:Fallback xmlns="">
          <p:pic>
            <p:nvPicPr>
              <p:cNvPr id="22" name="Ink 21">
                <a:extLst>
                  <a:ext uri="{FF2B5EF4-FFF2-40B4-BE49-F238E27FC236}">
                    <a16:creationId xmlns:a16="http://schemas.microsoft.com/office/drawing/2014/main" id="{D673EA9F-89DB-FF02-4A4F-F9B2D931F4A0}"/>
                  </a:ext>
                </a:extLst>
              </p:cNvPr>
              <p:cNvPicPr/>
              <p:nvPr/>
            </p:nvPicPr>
            <p:blipFill>
              <a:blip r:embed="rId16"/>
              <a:stretch>
                <a:fillRect/>
              </a:stretch>
            </p:blipFill>
            <p:spPr>
              <a:xfrm>
                <a:off x="1861779" y="3727146"/>
                <a:ext cx="306000" cy="18051"/>
              </a:xfrm>
              <a:prstGeom prst="rect">
                <a:avLst/>
              </a:prstGeom>
            </p:spPr>
          </p:pic>
        </mc:Fallback>
      </mc:AlternateContent>
    </p:spTree>
    <p:extLst>
      <p:ext uri="{BB962C8B-B14F-4D97-AF65-F5344CB8AC3E}">
        <p14:creationId xmlns:p14="http://schemas.microsoft.com/office/powerpoint/2010/main" val="363387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4169-130E-2911-6D1D-48DA60EC52FF}"/>
            </a:ext>
          </a:extLst>
        </p:cNvPr>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F8E948DB-4B85-9649-7B6C-DDE9647DDBA2}"/>
              </a:ext>
            </a:extLst>
          </p:cNvPr>
          <p:cNvPicPr>
            <a:picLocks noGrp="1" noRot="1" noChangeAspect="1" noMove="1" noResize="1" noEditPoints="1" noAdjustHandles="1" noChangeArrowheads="1" noChangeShapeType="1" noCrop="1"/>
          </p:cNvPicPr>
          <p:nvPr/>
        </p:nvPicPr>
        <p:blipFill>
          <a:blip r:embed="rId3"/>
          <a:stretch>
            <a:fillRect/>
          </a:stretch>
        </p:blipFill>
        <p:spPr>
          <a:xfrm>
            <a:off x="0" y="82267"/>
            <a:ext cx="9141648" cy="5061233"/>
          </a:xfrm>
          <a:prstGeom prst="rect">
            <a:avLst/>
          </a:prstGeom>
        </p:spPr>
      </p:pic>
      <p:sp>
        <p:nvSpPr>
          <p:cNvPr id="6" name="Rectangle 5">
            <a:extLst>
              <a:ext uri="{FF2B5EF4-FFF2-40B4-BE49-F238E27FC236}">
                <a16:creationId xmlns:a16="http://schemas.microsoft.com/office/drawing/2014/main" id="{C485F3EC-D0BC-2B08-0C00-05450EEB8FF1}"/>
              </a:ext>
            </a:extLst>
          </p:cNvPr>
          <p:cNvSpPr/>
          <p:nvPr/>
        </p:nvSpPr>
        <p:spPr>
          <a:xfrm>
            <a:off x="5655958" y="3330597"/>
            <a:ext cx="3486723" cy="1090013"/>
          </a:xfrm>
          <a:prstGeom prst="rect">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CC5666-BA21-B462-1ACE-F990806BD1CF}"/>
              </a:ext>
            </a:extLst>
          </p:cNvPr>
          <p:cNvSpPr/>
          <p:nvPr/>
        </p:nvSpPr>
        <p:spPr>
          <a:xfrm>
            <a:off x="0" y="327004"/>
            <a:ext cx="3485896" cy="1609477"/>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2FE416-7ECC-8E6C-31B8-9CCA11317912}"/>
              </a:ext>
            </a:extLst>
          </p:cNvPr>
          <p:cNvSpPr>
            <a:spLocks noGrp="1"/>
          </p:cNvSpPr>
          <p:nvPr>
            <p:ph type="title"/>
          </p:nvPr>
        </p:nvSpPr>
        <p:spPr>
          <a:xfrm>
            <a:off x="169924" y="474567"/>
            <a:ext cx="2821557" cy="472283"/>
          </a:xfrm>
        </p:spPr>
        <p:txBody>
          <a:bodyPr/>
          <a:lstStyle/>
          <a:p>
            <a:r>
              <a:rPr lang="en-US">
                <a:solidFill>
                  <a:schemeClr val="tx1"/>
                </a:solidFill>
              </a:rPr>
              <a:t>What is an SVG?</a:t>
            </a:r>
          </a:p>
        </p:txBody>
      </p:sp>
      <p:sp>
        <p:nvSpPr>
          <p:cNvPr id="3" name="Slide Number Placeholder 2">
            <a:extLst>
              <a:ext uri="{FF2B5EF4-FFF2-40B4-BE49-F238E27FC236}">
                <a16:creationId xmlns:a16="http://schemas.microsoft.com/office/drawing/2014/main" id="{40280491-AF01-78E8-9C66-F82D9C4A7FAB}"/>
              </a:ext>
            </a:extLst>
          </p:cNvPr>
          <p:cNvSpPr>
            <a:spLocks noGrp="1"/>
          </p:cNvSpPr>
          <p:nvPr>
            <p:ph type="sldNum" sz="quarter" idx="12"/>
          </p:nvPr>
        </p:nvSpPr>
        <p:spPr/>
        <p:txBody>
          <a:bodyPr/>
          <a:lstStyle/>
          <a:p>
            <a:fld id="{66DE20E4-D496-034F-914D-F7F15B93E95B}" type="slidenum">
              <a:rPr lang="en-US" smtClean="0"/>
              <a:pPr/>
              <a:t>3</a:t>
            </a:fld>
            <a:endParaRPr lang="en-US"/>
          </a:p>
        </p:txBody>
      </p:sp>
      <p:sp>
        <p:nvSpPr>
          <p:cNvPr id="8" name="Rectangle 7">
            <a:extLst>
              <a:ext uri="{FF2B5EF4-FFF2-40B4-BE49-F238E27FC236}">
                <a16:creationId xmlns:a16="http://schemas.microsoft.com/office/drawing/2014/main" id="{77173781-94F6-E426-2738-5F25E025467A}"/>
              </a:ext>
            </a:extLst>
          </p:cNvPr>
          <p:cNvSpPr/>
          <p:nvPr/>
        </p:nvSpPr>
        <p:spPr>
          <a:xfrm>
            <a:off x="5472204" y="1425833"/>
            <a:ext cx="3194211" cy="29527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DFCF30-B05B-B3C4-EB25-8826513CA6CB}"/>
              </a:ext>
            </a:extLst>
          </p:cNvPr>
          <p:cNvSpPr/>
          <p:nvPr/>
        </p:nvSpPr>
        <p:spPr>
          <a:xfrm>
            <a:off x="3786084" y="1469547"/>
            <a:ext cx="890588" cy="18097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82C88D-D864-BE98-8528-F54363040B96}"/>
              </a:ext>
            </a:extLst>
          </p:cNvPr>
          <p:cNvSpPr/>
          <p:nvPr/>
        </p:nvSpPr>
        <p:spPr>
          <a:xfrm>
            <a:off x="5472204" y="1769752"/>
            <a:ext cx="3194211" cy="69388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1" name="Rectangle 10">
            <a:extLst>
              <a:ext uri="{FF2B5EF4-FFF2-40B4-BE49-F238E27FC236}">
                <a16:creationId xmlns:a16="http://schemas.microsoft.com/office/drawing/2014/main" id="{BD66113A-BEA8-F649-DD04-BBEF482C2ED5}"/>
              </a:ext>
            </a:extLst>
          </p:cNvPr>
          <p:cNvSpPr/>
          <p:nvPr/>
        </p:nvSpPr>
        <p:spPr>
          <a:xfrm>
            <a:off x="3786084" y="1363920"/>
            <a:ext cx="890588" cy="9844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AE15D5-E93C-EC3B-0C0A-75237478AC19}"/>
              </a:ext>
            </a:extLst>
          </p:cNvPr>
          <p:cNvSpPr/>
          <p:nvPr/>
        </p:nvSpPr>
        <p:spPr>
          <a:xfrm>
            <a:off x="3791636" y="1277710"/>
            <a:ext cx="890588" cy="705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a:extLst>
              <a:ext uri="{FF2B5EF4-FFF2-40B4-BE49-F238E27FC236}">
                <a16:creationId xmlns:a16="http://schemas.microsoft.com/office/drawing/2014/main" id="{856A75B5-C76C-0DED-FEB1-D096B4979F09}"/>
              </a:ext>
            </a:extLst>
          </p:cNvPr>
          <p:cNvSpPr/>
          <p:nvPr/>
        </p:nvSpPr>
        <p:spPr>
          <a:xfrm>
            <a:off x="5472204" y="2527368"/>
            <a:ext cx="3194211" cy="2834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69761AED-C0C1-0DBD-F371-6ACA27F5A7CE}"/>
                  </a:ext>
                </a:extLst>
              </p14:cNvPr>
              <p14:cNvContentPartPr/>
              <p14:nvPr/>
            </p14:nvContentPartPr>
            <p14:xfrm>
              <a:off x="3961129" y="1144970"/>
              <a:ext cx="226800" cy="117360"/>
            </p14:xfrm>
          </p:contentPart>
        </mc:Choice>
        <mc:Fallback xmlns="">
          <p:pic>
            <p:nvPicPr>
              <p:cNvPr id="16" name="Ink 15">
                <a:extLst>
                  <a:ext uri="{FF2B5EF4-FFF2-40B4-BE49-F238E27FC236}">
                    <a16:creationId xmlns:a16="http://schemas.microsoft.com/office/drawing/2014/main" id="{69761AED-C0C1-0DBD-F371-6ACA27F5A7CE}"/>
                  </a:ext>
                </a:extLst>
              </p:cNvPr>
              <p:cNvPicPr/>
              <p:nvPr/>
            </p:nvPicPr>
            <p:blipFill>
              <a:blip r:embed="rId5"/>
              <a:stretch>
                <a:fillRect/>
              </a:stretch>
            </p:blipFill>
            <p:spPr>
              <a:xfrm>
                <a:off x="3956802" y="1140650"/>
                <a:ext cx="23545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E1C17276-4CA0-977A-629D-B3CD88FB8411}"/>
                  </a:ext>
                </a:extLst>
              </p14:cNvPr>
              <p14:cNvContentPartPr/>
              <p14:nvPr/>
            </p14:nvContentPartPr>
            <p14:xfrm>
              <a:off x="5818148" y="1812281"/>
              <a:ext cx="296280" cy="124200"/>
            </p14:xfrm>
          </p:contentPart>
        </mc:Choice>
        <mc:Fallback xmlns="">
          <p:pic>
            <p:nvPicPr>
              <p:cNvPr id="17" name="Ink 16">
                <a:extLst>
                  <a:ext uri="{FF2B5EF4-FFF2-40B4-BE49-F238E27FC236}">
                    <a16:creationId xmlns:a16="http://schemas.microsoft.com/office/drawing/2014/main" id="{E1C17276-4CA0-977A-629D-B3CD88FB8411}"/>
                  </a:ext>
                </a:extLst>
              </p:cNvPr>
              <p:cNvPicPr/>
              <p:nvPr/>
            </p:nvPicPr>
            <p:blipFill>
              <a:blip r:embed="rId7"/>
              <a:stretch>
                <a:fillRect/>
              </a:stretch>
            </p:blipFill>
            <p:spPr>
              <a:xfrm>
                <a:off x="5813828" y="1807961"/>
                <a:ext cx="304920" cy="132840"/>
              </a:xfrm>
              <a:prstGeom prst="rect">
                <a:avLst/>
              </a:prstGeom>
            </p:spPr>
          </p:pic>
        </mc:Fallback>
      </mc:AlternateContent>
      <p:sp>
        <p:nvSpPr>
          <p:cNvPr id="18" name="TextBox 17">
            <a:extLst>
              <a:ext uri="{FF2B5EF4-FFF2-40B4-BE49-F238E27FC236}">
                <a16:creationId xmlns:a16="http://schemas.microsoft.com/office/drawing/2014/main" id="{EFEEFD93-EBE3-3F49-CB68-83574E734015}"/>
              </a:ext>
            </a:extLst>
          </p:cNvPr>
          <p:cNvSpPr txBox="1"/>
          <p:nvPr/>
        </p:nvSpPr>
        <p:spPr>
          <a:xfrm>
            <a:off x="242124" y="942966"/>
            <a:ext cx="3024364" cy="800219"/>
          </a:xfrm>
          <a:prstGeom prst="rect">
            <a:avLst/>
          </a:prstGeom>
          <a:noFill/>
        </p:spPr>
        <p:txBody>
          <a:bodyPr wrap="square" rtlCol="0">
            <a:spAutoFit/>
          </a:bodyPr>
          <a:lstStyle/>
          <a:p>
            <a:r>
              <a:rPr lang="en-US" sz="1000" b="1" u="sng"/>
              <a:t>S</a:t>
            </a:r>
            <a:r>
              <a:rPr lang="en-US" sz="1000"/>
              <a:t>calable </a:t>
            </a:r>
            <a:r>
              <a:rPr lang="en-US" sz="1000" b="1" u="sng"/>
              <a:t>V</a:t>
            </a:r>
            <a:r>
              <a:rPr lang="en-US" sz="1000"/>
              <a:t>ector </a:t>
            </a:r>
            <a:r>
              <a:rPr lang="en-US" sz="1000" b="1" u="sng"/>
              <a:t>G</a:t>
            </a:r>
            <a:r>
              <a:rPr lang="en-US" sz="1000"/>
              <a:t>raphic</a:t>
            </a:r>
          </a:p>
          <a:p>
            <a:br>
              <a:rPr lang="en-US" sz="900"/>
            </a:br>
            <a:r>
              <a:rPr lang="en-US" sz="900"/>
              <a:t>A coded vector image format - that for our use case of brand icons is holding the coordinates of the anchor points for all the shapes within our illustrator file.</a:t>
            </a:r>
          </a:p>
        </p:txBody>
      </p:sp>
      <p:cxnSp>
        <p:nvCxnSpPr>
          <p:cNvPr id="20" name="Straight Arrow Connector 19">
            <a:extLst>
              <a:ext uri="{FF2B5EF4-FFF2-40B4-BE49-F238E27FC236}">
                <a16:creationId xmlns:a16="http://schemas.microsoft.com/office/drawing/2014/main" id="{F27D261F-063D-0EC7-CCAB-50001B3BB8A9}"/>
              </a:ext>
            </a:extLst>
          </p:cNvPr>
          <p:cNvCxnSpPr/>
          <p:nvPr/>
        </p:nvCxnSpPr>
        <p:spPr>
          <a:xfrm>
            <a:off x="4797283" y="1387734"/>
            <a:ext cx="514946" cy="514946"/>
          </a:xfrm>
          <a:prstGeom prst="straightConnector1">
            <a:avLst/>
          </a:prstGeom>
          <a:ln w="381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D6D008-B107-6D65-C176-630A025F7DEB}"/>
              </a:ext>
            </a:extLst>
          </p:cNvPr>
          <p:cNvSpPr txBox="1"/>
          <p:nvPr/>
        </p:nvSpPr>
        <p:spPr>
          <a:xfrm>
            <a:off x="4548975" y="1993185"/>
            <a:ext cx="890588" cy="400110"/>
          </a:xfrm>
          <a:prstGeom prst="rect">
            <a:avLst/>
          </a:prstGeom>
          <a:noFill/>
        </p:spPr>
        <p:txBody>
          <a:bodyPr wrap="square" rtlCol="0">
            <a:spAutoFit/>
          </a:bodyPr>
          <a:lstStyle/>
          <a:p>
            <a:r>
              <a:rPr lang="en-US" sz="1000" b="1">
                <a:solidFill>
                  <a:schemeClr val="bg1"/>
                </a:solidFill>
              </a:rPr>
              <a:t>EXPORTED SVG FILE</a:t>
            </a:r>
          </a:p>
        </p:txBody>
      </p:sp>
      <p:sp>
        <p:nvSpPr>
          <p:cNvPr id="22" name="TextBox 21">
            <a:extLst>
              <a:ext uri="{FF2B5EF4-FFF2-40B4-BE49-F238E27FC236}">
                <a16:creationId xmlns:a16="http://schemas.microsoft.com/office/drawing/2014/main" id="{3400869A-6EFF-B07E-59A9-CAEC8B78271B}"/>
              </a:ext>
            </a:extLst>
          </p:cNvPr>
          <p:cNvSpPr txBox="1"/>
          <p:nvPr/>
        </p:nvSpPr>
        <p:spPr>
          <a:xfrm>
            <a:off x="5896871" y="3581337"/>
            <a:ext cx="3144183" cy="553998"/>
          </a:xfrm>
          <a:prstGeom prst="rect">
            <a:avLst/>
          </a:prstGeom>
          <a:noFill/>
        </p:spPr>
        <p:txBody>
          <a:bodyPr wrap="square" rtlCol="0">
            <a:spAutoFit/>
          </a:bodyPr>
          <a:lstStyle/>
          <a:p>
            <a:r>
              <a:rPr lang="en-US" sz="1000"/>
              <a:t>An SVG file can be opened in illustrator or in a code editor. For the purposes of smart icons, we’ll be manipulating the SVG in a code editor.</a:t>
            </a:r>
          </a:p>
        </p:txBody>
      </p:sp>
    </p:spTree>
    <p:extLst>
      <p:ext uri="{BB962C8B-B14F-4D97-AF65-F5344CB8AC3E}">
        <p14:creationId xmlns:p14="http://schemas.microsoft.com/office/powerpoint/2010/main" val="358716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F08F8-E877-E3BB-23B1-5ECE8CA4CF28}"/>
            </a:ext>
          </a:extLst>
        </p:cNvPr>
        <p:cNvGrpSpPr/>
        <p:nvPr/>
      </p:nvGrpSpPr>
      <p:grpSpPr>
        <a:xfrm>
          <a:off x="0" y="0"/>
          <a:ext cx="0" cy="0"/>
          <a:chOff x="0" y="0"/>
          <a:chExt cx="0" cy="0"/>
        </a:xfrm>
      </p:grpSpPr>
      <p:pic>
        <p:nvPicPr>
          <p:cNvPr id="7" name="Picture 6" descr="A computer screen shot of a building&#10;&#10;Description automatically generated">
            <a:extLst>
              <a:ext uri="{FF2B5EF4-FFF2-40B4-BE49-F238E27FC236}">
                <a16:creationId xmlns:a16="http://schemas.microsoft.com/office/drawing/2014/main" id="{A8B7ADE9-0D15-E36F-56BB-7AA84315208D}"/>
              </a:ext>
            </a:extLst>
          </p:cNvPr>
          <p:cNvPicPr>
            <a:picLocks noChangeAspect="1"/>
          </p:cNvPicPr>
          <p:nvPr/>
        </p:nvPicPr>
        <p:blipFill>
          <a:blip r:embed="rId2"/>
          <a:srcRect t="5035"/>
          <a:stretch/>
        </p:blipFill>
        <p:spPr>
          <a:xfrm>
            <a:off x="814189" y="1539687"/>
            <a:ext cx="7060197" cy="3603813"/>
          </a:xfrm>
          <a:prstGeom prst="rect">
            <a:avLst/>
          </a:prstGeom>
        </p:spPr>
      </p:pic>
      <p:sp>
        <p:nvSpPr>
          <p:cNvPr id="2" name="Title 1">
            <a:extLst>
              <a:ext uri="{FF2B5EF4-FFF2-40B4-BE49-F238E27FC236}">
                <a16:creationId xmlns:a16="http://schemas.microsoft.com/office/drawing/2014/main" id="{5241CC5A-E80F-4B81-A482-EFB7D7B6CDB8}"/>
              </a:ext>
            </a:extLst>
          </p:cNvPr>
          <p:cNvSpPr>
            <a:spLocks noGrp="1"/>
          </p:cNvSpPr>
          <p:nvPr>
            <p:ph type="title"/>
          </p:nvPr>
        </p:nvSpPr>
        <p:spPr>
          <a:xfrm>
            <a:off x="387926" y="351965"/>
            <a:ext cx="8322099" cy="555291"/>
          </a:xfrm>
        </p:spPr>
        <p:txBody>
          <a:bodyPr/>
          <a:lstStyle/>
          <a:p>
            <a:r>
              <a:rPr lang="en-US"/>
              <a:t>Default fills</a:t>
            </a:r>
            <a:endParaRPr lang="en-US" sz="1600" b="0">
              <a:latin typeface="+mn-lt"/>
            </a:endParaRPr>
          </a:p>
        </p:txBody>
      </p:sp>
      <p:sp>
        <p:nvSpPr>
          <p:cNvPr id="3" name="Slide Number Placeholder 2">
            <a:extLst>
              <a:ext uri="{FF2B5EF4-FFF2-40B4-BE49-F238E27FC236}">
                <a16:creationId xmlns:a16="http://schemas.microsoft.com/office/drawing/2014/main" id="{E0688F28-3644-8E1E-004C-FD3748470C04}"/>
              </a:ext>
            </a:extLst>
          </p:cNvPr>
          <p:cNvSpPr>
            <a:spLocks noGrp="1"/>
          </p:cNvSpPr>
          <p:nvPr>
            <p:ph type="sldNum" sz="quarter" idx="12"/>
          </p:nvPr>
        </p:nvSpPr>
        <p:spPr/>
        <p:txBody>
          <a:bodyPr/>
          <a:lstStyle/>
          <a:p>
            <a:fld id="{66DE20E4-D496-034F-914D-F7F15B93E95B}" type="slidenum">
              <a:rPr lang="en-US" smtClean="0"/>
              <a:pPr/>
              <a:t>30</a:t>
            </a:fld>
            <a:endParaRPr lang="en-US"/>
          </a:p>
        </p:txBody>
      </p:sp>
      <p:sp>
        <p:nvSpPr>
          <p:cNvPr id="8" name="TextBox 7">
            <a:extLst>
              <a:ext uri="{FF2B5EF4-FFF2-40B4-BE49-F238E27FC236}">
                <a16:creationId xmlns:a16="http://schemas.microsoft.com/office/drawing/2014/main" id="{458192BF-0CB9-3E1D-6C26-6A7A250F67EE}"/>
              </a:ext>
            </a:extLst>
          </p:cNvPr>
          <p:cNvSpPr txBox="1"/>
          <p:nvPr/>
        </p:nvSpPr>
        <p:spPr>
          <a:xfrm>
            <a:off x="387926" y="949214"/>
            <a:ext cx="7772400" cy="461665"/>
          </a:xfrm>
          <a:prstGeom prst="rect">
            <a:avLst/>
          </a:prstGeom>
          <a:noFill/>
        </p:spPr>
        <p:txBody>
          <a:bodyPr wrap="square" rtlCol="0">
            <a:spAutoFit/>
          </a:bodyPr>
          <a:lstStyle/>
          <a:p>
            <a:r>
              <a:rPr lang="en-US" sz="1200" dirty="0"/>
              <a:t>I also add default fills to help with preview / default state for viewing in AEM or your desktop. I follow the hex codes from the 2-color white background version of the icon to keep them consistent.</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1A33435-7C85-56C3-C1E7-2CF0F9585EBD}"/>
                  </a:ext>
                </a:extLst>
              </p14:cNvPr>
              <p14:cNvContentPartPr/>
              <p14:nvPr/>
            </p14:nvContentPartPr>
            <p14:xfrm>
              <a:off x="2785872" y="2086461"/>
              <a:ext cx="371520" cy="12960"/>
            </p14:xfrm>
          </p:contentPart>
        </mc:Choice>
        <mc:Fallback xmlns="">
          <p:pic>
            <p:nvPicPr>
              <p:cNvPr id="6" name="Ink 5">
                <a:extLst>
                  <a:ext uri="{FF2B5EF4-FFF2-40B4-BE49-F238E27FC236}">
                    <a16:creationId xmlns:a16="http://schemas.microsoft.com/office/drawing/2014/main" id="{A1A33435-7C85-56C3-C1E7-2CF0F9585EBD}"/>
                  </a:ext>
                </a:extLst>
              </p:cNvPr>
              <p:cNvPicPr/>
              <p:nvPr/>
            </p:nvPicPr>
            <p:blipFill>
              <a:blip r:embed="rId4"/>
              <a:stretch>
                <a:fillRect/>
              </a:stretch>
            </p:blipFill>
            <p:spPr>
              <a:xfrm>
                <a:off x="2781552" y="2082141"/>
                <a:ext cx="380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440038BE-5A92-507E-1E0C-B5F7E698A96E}"/>
                  </a:ext>
                </a:extLst>
              </p14:cNvPr>
              <p14:cNvContentPartPr/>
              <p14:nvPr/>
            </p14:nvContentPartPr>
            <p14:xfrm>
              <a:off x="3228813" y="2599849"/>
              <a:ext cx="522720" cy="16920"/>
            </p14:xfrm>
          </p:contentPart>
        </mc:Choice>
        <mc:Fallback xmlns="">
          <p:pic>
            <p:nvPicPr>
              <p:cNvPr id="17" name="Ink 16">
                <a:extLst>
                  <a:ext uri="{FF2B5EF4-FFF2-40B4-BE49-F238E27FC236}">
                    <a16:creationId xmlns:a16="http://schemas.microsoft.com/office/drawing/2014/main" id="{440038BE-5A92-507E-1E0C-B5F7E698A96E}"/>
                  </a:ext>
                </a:extLst>
              </p:cNvPr>
              <p:cNvPicPr/>
              <p:nvPr/>
            </p:nvPicPr>
            <p:blipFill>
              <a:blip r:embed="rId6"/>
              <a:stretch>
                <a:fillRect/>
              </a:stretch>
            </p:blipFill>
            <p:spPr>
              <a:xfrm>
                <a:off x="3224493" y="2595529"/>
                <a:ext cx="531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DD9C7B4E-922D-1641-5513-AF3E9B6D5823}"/>
                  </a:ext>
                </a:extLst>
              </p14:cNvPr>
              <p14:cNvContentPartPr/>
              <p14:nvPr/>
            </p14:nvContentPartPr>
            <p14:xfrm>
              <a:off x="3198933" y="2899879"/>
              <a:ext cx="552600" cy="9360"/>
            </p14:xfrm>
          </p:contentPart>
        </mc:Choice>
        <mc:Fallback xmlns="">
          <p:pic>
            <p:nvPicPr>
              <p:cNvPr id="23" name="Ink 22">
                <a:extLst>
                  <a:ext uri="{FF2B5EF4-FFF2-40B4-BE49-F238E27FC236}">
                    <a16:creationId xmlns:a16="http://schemas.microsoft.com/office/drawing/2014/main" id="{DD9C7B4E-922D-1641-5513-AF3E9B6D5823}"/>
                  </a:ext>
                </a:extLst>
              </p:cNvPr>
              <p:cNvPicPr/>
              <p:nvPr/>
            </p:nvPicPr>
            <p:blipFill>
              <a:blip r:embed="rId8"/>
              <a:stretch>
                <a:fillRect/>
              </a:stretch>
            </p:blipFill>
            <p:spPr>
              <a:xfrm>
                <a:off x="3194616" y="2895559"/>
                <a:ext cx="561234" cy="18000"/>
              </a:xfrm>
              <a:prstGeom prst="rect">
                <a:avLst/>
              </a:prstGeom>
            </p:spPr>
          </p:pic>
        </mc:Fallback>
      </mc:AlternateContent>
    </p:spTree>
    <p:extLst>
      <p:ext uri="{BB962C8B-B14F-4D97-AF65-F5344CB8AC3E}">
        <p14:creationId xmlns:p14="http://schemas.microsoft.com/office/powerpoint/2010/main" val="3034668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18EA-67C9-CBAB-B53E-A935FB6773B9}"/>
              </a:ext>
            </a:extLst>
          </p:cNvPr>
          <p:cNvSpPr>
            <a:spLocks noGrp="1"/>
          </p:cNvSpPr>
          <p:nvPr>
            <p:ph type="ctrTitle"/>
          </p:nvPr>
        </p:nvSpPr>
        <p:spPr/>
        <p:txBody>
          <a:bodyPr/>
          <a:lstStyle/>
          <a:p>
            <a:r>
              <a:rPr lang="en-US" sz="2800"/>
              <a:t>5. Publish SVG in AEM</a:t>
            </a:r>
            <a:endParaRPr lang="en-US" sz="1800" b="0">
              <a:latin typeface="+mn-lt"/>
            </a:endParaRPr>
          </a:p>
        </p:txBody>
      </p:sp>
    </p:spTree>
    <p:extLst>
      <p:ext uri="{BB962C8B-B14F-4D97-AF65-F5344CB8AC3E}">
        <p14:creationId xmlns:p14="http://schemas.microsoft.com/office/powerpoint/2010/main" val="2394739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74D81-A08B-7E39-B249-7B8A5874A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A9F13-18F9-A53E-95B2-D8C5F1EEEBD7}"/>
              </a:ext>
            </a:extLst>
          </p:cNvPr>
          <p:cNvSpPr>
            <a:spLocks noGrp="1"/>
          </p:cNvSpPr>
          <p:nvPr>
            <p:ph type="title"/>
          </p:nvPr>
        </p:nvSpPr>
        <p:spPr>
          <a:xfrm>
            <a:off x="387926" y="351965"/>
            <a:ext cx="8322099" cy="555291"/>
          </a:xfrm>
        </p:spPr>
        <p:txBody>
          <a:bodyPr/>
          <a:lstStyle/>
          <a:p>
            <a:r>
              <a:rPr lang="en-US"/>
              <a:t>Upload to AEM</a:t>
            </a:r>
            <a:endParaRPr lang="en-US" sz="1600" b="0">
              <a:latin typeface="+mn-lt"/>
            </a:endParaRPr>
          </a:p>
        </p:txBody>
      </p:sp>
      <p:sp>
        <p:nvSpPr>
          <p:cNvPr id="3" name="Slide Number Placeholder 2">
            <a:extLst>
              <a:ext uri="{FF2B5EF4-FFF2-40B4-BE49-F238E27FC236}">
                <a16:creationId xmlns:a16="http://schemas.microsoft.com/office/drawing/2014/main" id="{DB43F3E1-D1ED-8292-DF22-EE4B89A5BC20}"/>
              </a:ext>
            </a:extLst>
          </p:cNvPr>
          <p:cNvSpPr>
            <a:spLocks noGrp="1"/>
          </p:cNvSpPr>
          <p:nvPr>
            <p:ph type="sldNum" sz="quarter" idx="12"/>
          </p:nvPr>
        </p:nvSpPr>
        <p:spPr/>
        <p:txBody>
          <a:bodyPr/>
          <a:lstStyle/>
          <a:p>
            <a:fld id="{66DE20E4-D496-034F-914D-F7F15B93E95B}" type="slidenum">
              <a:rPr lang="en-US" smtClean="0"/>
              <a:pPr/>
              <a:t>32</a:t>
            </a:fld>
            <a:endParaRPr lang="en-US"/>
          </a:p>
        </p:txBody>
      </p:sp>
      <p:sp>
        <p:nvSpPr>
          <p:cNvPr id="8" name="TextBox 7">
            <a:extLst>
              <a:ext uri="{FF2B5EF4-FFF2-40B4-BE49-F238E27FC236}">
                <a16:creationId xmlns:a16="http://schemas.microsoft.com/office/drawing/2014/main" id="{CCCC390D-2D56-1589-C789-AC2AFF4C2E02}"/>
              </a:ext>
            </a:extLst>
          </p:cNvPr>
          <p:cNvSpPr txBox="1"/>
          <p:nvPr/>
        </p:nvSpPr>
        <p:spPr>
          <a:xfrm>
            <a:off x="387926" y="949214"/>
            <a:ext cx="7772400" cy="646331"/>
          </a:xfrm>
          <a:prstGeom prst="rect">
            <a:avLst/>
          </a:prstGeom>
          <a:noFill/>
        </p:spPr>
        <p:txBody>
          <a:bodyPr wrap="square" rtlCol="0">
            <a:spAutoFit/>
          </a:bodyPr>
          <a:lstStyle/>
          <a:p>
            <a:r>
              <a:rPr lang="en-US" sz="1200" dirty="0"/>
              <a:t>The final step in this process is getting the asset uploaded and published to AEM. An author may prefer to do it over the designer, so if you’re the designer good to check with the author you’re working with before you jump ahead. If you are the one responsible for uploading, you’ll want to drag and drop the asset </a:t>
            </a:r>
            <a:r>
              <a:rPr lang="en-US" sz="1200" dirty="0">
                <a:hlinkClick r:id="rId2"/>
              </a:rPr>
              <a:t>into this folder</a:t>
            </a:r>
            <a:r>
              <a:rPr lang="en-US" sz="1200" dirty="0"/>
              <a:t>.</a:t>
            </a:r>
          </a:p>
        </p:txBody>
      </p:sp>
      <p:pic>
        <p:nvPicPr>
          <p:cNvPr id="5" name="Picture 4" descr="A screenshot of a computer&#10;&#10;Description automatically generated">
            <a:extLst>
              <a:ext uri="{FF2B5EF4-FFF2-40B4-BE49-F238E27FC236}">
                <a16:creationId xmlns:a16="http://schemas.microsoft.com/office/drawing/2014/main" id="{E7DF1758-D91E-CD4E-6589-6F08107C910B}"/>
              </a:ext>
            </a:extLst>
          </p:cNvPr>
          <p:cNvPicPr>
            <a:picLocks noChangeAspect="1"/>
          </p:cNvPicPr>
          <p:nvPr/>
        </p:nvPicPr>
        <p:blipFill>
          <a:blip r:embed="rId3"/>
          <a:stretch>
            <a:fillRect/>
          </a:stretch>
        </p:blipFill>
        <p:spPr>
          <a:xfrm>
            <a:off x="1231172" y="1790729"/>
            <a:ext cx="6095947" cy="3352771"/>
          </a:xfrm>
          <a:prstGeom prst="rect">
            <a:avLst/>
          </a:prstGeom>
        </p:spPr>
      </p:pic>
    </p:spTree>
    <p:extLst>
      <p:ext uri="{BB962C8B-B14F-4D97-AF65-F5344CB8AC3E}">
        <p14:creationId xmlns:p14="http://schemas.microsoft.com/office/powerpoint/2010/main" val="398890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ED15-9A29-20D4-D82C-279880F5E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63AA0-8102-650E-1CEF-E23DA46C1EF3}"/>
              </a:ext>
            </a:extLst>
          </p:cNvPr>
          <p:cNvSpPr>
            <a:spLocks noGrp="1"/>
          </p:cNvSpPr>
          <p:nvPr>
            <p:ph type="title"/>
          </p:nvPr>
        </p:nvSpPr>
        <p:spPr>
          <a:xfrm>
            <a:off x="387926" y="351965"/>
            <a:ext cx="8322099" cy="555291"/>
          </a:xfrm>
        </p:spPr>
        <p:txBody>
          <a:bodyPr/>
          <a:lstStyle/>
          <a:p>
            <a:r>
              <a:rPr lang="en-US"/>
              <a:t>Publish</a:t>
            </a:r>
            <a:endParaRPr lang="en-US" sz="1600" b="0">
              <a:latin typeface="+mn-lt"/>
            </a:endParaRPr>
          </a:p>
        </p:txBody>
      </p:sp>
      <p:sp>
        <p:nvSpPr>
          <p:cNvPr id="3" name="Slide Number Placeholder 2">
            <a:extLst>
              <a:ext uri="{FF2B5EF4-FFF2-40B4-BE49-F238E27FC236}">
                <a16:creationId xmlns:a16="http://schemas.microsoft.com/office/drawing/2014/main" id="{ED935BA3-1233-1B11-A5E9-66DC8546599D}"/>
              </a:ext>
            </a:extLst>
          </p:cNvPr>
          <p:cNvSpPr>
            <a:spLocks noGrp="1"/>
          </p:cNvSpPr>
          <p:nvPr>
            <p:ph type="sldNum" sz="quarter" idx="12"/>
          </p:nvPr>
        </p:nvSpPr>
        <p:spPr/>
        <p:txBody>
          <a:bodyPr/>
          <a:lstStyle/>
          <a:p>
            <a:fld id="{66DE20E4-D496-034F-914D-F7F15B93E95B}" type="slidenum">
              <a:rPr lang="en-US" smtClean="0"/>
              <a:pPr/>
              <a:t>33</a:t>
            </a:fld>
            <a:endParaRPr lang="en-US"/>
          </a:p>
        </p:txBody>
      </p:sp>
      <p:sp>
        <p:nvSpPr>
          <p:cNvPr id="8" name="TextBox 7">
            <a:extLst>
              <a:ext uri="{FF2B5EF4-FFF2-40B4-BE49-F238E27FC236}">
                <a16:creationId xmlns:a16="http://schemas.microsoft.com/office/drawing/2014/main" id="{DEA160A3-0783-AB89-D850-DAB8A97FC3B2}"/>
              </a:ext>
            </a:extLst>
          </p:cNvPr>
          <p:cNvSpPr txBox="1"/>
          <p:nvPr/>
        </p:nvSpPr>
        <p:spPr>
          <a:xfrm>
            <a:off x="387926" y="949214"/>
            <a:ext cx="7772400" cy="461665"/>
          </a:xfrm>
          <a:prstGeom prst="rect">
            <a:avLst/>
          </a:prstGeom>
          <a:noFill/>
        </p:spPr>
        <p:txBody>
          <a:bodyPr wrap="square" rtlCol="0">
            <a:spAutoFit/>
          </a:bodyPr>
          <a:lstStyle/>
          <a:p>
            <a:r>
              <a:rPr lang="en-US" sz="1200"/>
              <a:t>And then you’ll want to make sure to select the asset you just uploaded and either do a “Quick publish” or “Manage publication” to make sure it’s available in the icon block component. </a:t>
            </a:r>
            <a:r>
              <a:rPr lang="en-US" sz="1200" b="1"/>
              <a:t>And then you’re done!</a:t>
            </a:r>
          </a:p>
        </p:txBody>
      </p:sp>
      <p:pic>
        <p:nvPicPr>
          <p:cNvPr id="6" name="Picture 5" descr="A screenshot of a computer&#10;&#10;Description automatically generated">
            <a:extLst>
              <a:ext uri="{FF2B5EF4-FFF2-40B4-BE49-F238E27FC236}">
                <a16:creationId xmlns:a16="http://schemas.microsoft.com/office/drawing/2014/main" id="{B0D802BA-C2F0-C705-978C-68340F7BA79E}"/>
              </a:ext>
            </a:extLst>
          </p:cNvPr>
          <p:cNvPicPr>
            <a:picLocks noChangeAspect="1"/>
          </p:cNvPicPr>
          <p:nvPr/>
        </p:nvPicPr>
        <p:blipFill>
          <a:blip r:embed="rId2"/>
          <a:stretch>
            <a:fillRect/>
          </a:stretch>
        </p:blipFill>
        <p:spPr>
          <a:xfrm>
            <a:off x="1373386" y="1635021"/>
            <a:ext cx="6397228" cy="3508480"/>
          </a:xfrm>
          <a:prstGeom prst="rect">
            <a:avLst/>
          </a:prstGeom>
        </p:spPr>
      </p:pic>
    </p:spTree>
    <p:extLst>
      <p:ext uri="{BB962C8B-B14F-4D97-AF65-F5344CB8AC3E}">
        <p14:creationId xmlns:p14="http://schemas.microsoft.com/office/powerpoint/2010/main" val="1965688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4EF05-8955-5089-ACB6-BC68E38EA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C49C5-B478-660B-B971-70070719C44F}"/>
              </a:ext>
            </a:extLst>
          </p:cNvPr>
          <p:cNvSpPr>
            <a:spLocks noGrp="1"/>
          </p:cNvSpPr>
          <p:nvPr>
            <p:ph type="ctrTitle"/>
          </p:nvPr>
        </p:nvSpPr>
        <p:spPr/>
        <p:txBody>
          <a:bodyPr/>
          <a:lstStyle/>
          <a:p>
            <a:r>
              <a:rPr lang="en-US" sz="2800"/>
              <a:t>AEM CSS Stylesheet</a:t>
            </a:r>
            <a:br>
              <a:rPr lang="en-US" sz="2800"/>
            </a:br>
            <a:r>
              <a:rPr lang="en-US" sz="2800"/>
              <a:t>(for reference)</a:t>
            </a:r>
            <a:endParaRPr lang="en-US" sz="1800" b="0">
              <a:latin typeface="+mn-lt"/>
            </a:endParaRPr>
          </a:p>
        </p:txBody>
      </p:sp>
    </p:spTree>
    <p:extLst>
      <p:ext uri="{BB962C8B-B14F-4D97-AF65-F5344CB8AC3E}">
        <p14:creationId xmlns:p14="http://schemas.microsoft.com/office/powerpoint/2010/main" val="1479831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DDDF9-6593-6776-D451-377A97549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C5DBE-9AF7-FB2A-B1FA-1E84BD7F5226}"/>
              </a:ext>
            </a:extLst>
          </p:cNvPr>
          <p:cNvSpPr>
            <a:spLocks noGrp="1"/>
          </p:cNvSpPr>
          <p:nvPr>
            <p:ph type="title"/>
          </p:nvPr>
        </p:nvSpPr>
        <p:spPr>
          <a:xfrm>
            <a:off x="387926" y="230045"/>
            <a:ext cx="8322099" cy="519763"/>
          </a:xfrm>
        </p:spPr>
        <p:txBody>
          <a:bodyPr/>
          <a:lstStyle/>
          <a:p>
            <a:r>
              <a:rPr lang="en-US"/>
              <a:t>AEM CSS style sheet (for reference)</a:t>
            </a:r>
            <a:endParaRPr lang="en-US" sz="1200" b="0" i="1">
              <a:solidFill>
                <a:schemeClr val="accent6"/>
              </a:solidFill>
              <a:latin typeface="+mn-lt"/>
            </a:endParaRPr>
          </a:p>
        </p:txBody>
      </p:sp>
      <p:sp>
        <p:nvSpPr>
          <p:cNvPr id="3" name="Slide Number Placeholder 2">
            <a:extLst>
              <a:ext uri="{FF2B5EF4-FFF2-40B4-BE49-F238E27FC236}">
                <a16:creationId xmlns:a16="http://schemas.microsoft.com/office/drawing/2014/main" id="{7DB430C5-BBE6-5737-7AA9-737B260DF4E7}"/>
              </a:ext>
            </a:extLst>
          </p:cNvPr>
          <p:cNvSpPr>
            <a:spLocks noGrp="1"/>
          </p:cNvSpPr>
          <p:nvPr>
            <p:ph type="sldNum" sz="quarter" idx="12"/>
          </p:nvPr>
        </p:nvSpPr>
        <p:spPr/>
        <p:txBody>
          <a:bodyPr/>
          <a:lstStyle/>
          <a:p>
            <a:fld id="{66DE20E4-D496-034F-914D-F7F15B93E95B}" type="slidenum">
              <a:rPr lang="en-US" smtClean="0"/>
              <a:pPr/>
              <a:t>35</a:t>
            </a:fld>
            <a:endParaRPr lang="en-US"/>
          </a:p>
        </p:txBody>
      </p:sp>
      <p:sp>
        <p:nvSpPr>
          <p:cNvPr id="8" name="TextBox 7">
            <a:extLst>
              <a:ext uri="{FF2B5EF4-FFF2-40B4-BE49-F238E27FC236}">
                <a16:creationId xmlns:a16="http://schemas.microsoft.com/office/drawing/2014/main" id="{E6A1C747-424E-7EE7-6452-C444EF45D867}"/>
              </a:ext>
            </a:extLst>
          </p:cNvPr>
          <p:cNvSpPr txBox="1"/>
          <p:nvPr/>
        </p:nvSpPr>
        <p:spPr>
          <a:xfrm>
            <a:off x="387926" y="816950"/>
            <a:ext cx="2117015" cy="3431709"/>
          </a:xfrm>
          <a:prstGeom prst="rect">
            <a:avLst/>
          </a:prstGeom>
          <a:noFill/>
        </p:spPr>
        <p:txBody>
          <a:bodyPr wrap="square" rtlCol="0">
            <a:spAutoFit/>
          </a:bodyPr>
          <a:lstStyle/>
          <a:p>
            <a:r>
              <a:rPr lang="en-US" sz="700"/>
              <a:t>// Icon size</a:t>
            </a:r>
          </a:p>
          <a:p>
            <a:endParaRPr lang="en-US" sz="700"/>
          </a:p>
          <a:p>
            <a:r>
              <a:rPr lang="en-US" sz="700"/>
              <a:t>@</a:t>
            </a:r>
            <a:r>
              <a:rPr lang="en-US" sz="700" err="1"/>
              <a:t>mixin</a:t>
            </a:r>
            <a:r>
              <a:rPr lang="en-US" sz="700"/>
              <a:t> exact-size($width, $height) {</a:t>
            </a:r>
          </a:p>
          <a:p>
            <a:r>
              <a:rPr lang="en-US" sz="700"/>
              <a:t>  min-width: $width;</a:t>
            </a:r>
          </a:p>
          <a:p>
            <a:r>
              <a:rPr lang="en-US" sz="700"/>
              <a:t>  width: $width;</a:t>
            </a:r>
          </a:p>
          <a:p>
            <a:r>
              <a:rPr lang="en-US" sz="700"/>
              <a:t>  max-width: $width;</a:t>
            </a:r>
          </a:p>
          <a:p>
            <a:r>
              <a:rPr lang="en-US" sz="700"/>
              <a:t>  min-height: $height;</a:t>
            </a:r>
          </a:p>
          <a:p>
            <a:r>
              <a:rPr lang="en-US" sz="700"/>
              <a:t>  height: $height;</a:t>
            </a:r>
          </a:p>
          <a:p>
            <a:r>
              <a:rPr lang="en-US" sz="700"/>
              <a:t>  max-height: $height;</a:t>
            </a:r>
          </a:p>
          <a:p>
            <a:r>
              <a:rPr lang="en-US" sz="700"/>
              <a:t>}</a:t>
            </a:r>
          </a:p>
          <a:p>
            <a:endParaRPr lang="en-US" sz="700"/>
          </a:p>
          <a:p>
            <a:r>
              <a:rPr lang="en-US" sz="700"/>
              <a:t>.</a:t>
            </a:r>
            <a:r>
              <a:rPr lang="en-US" sz="700" err="1"/>
              <a:t>tds</a:t>
            </a:r>
            <a:r>
              <a:rPr lang="en-US" sz="700"/>
              <a:t>-icon {</a:t>
            </a:r>
          </a:p>
          <a:p>
            <a:r>
              <a:rPr lang="en-US" sz="700"/>
              <a:t>  $extra-small: 48px;</a:t>
            </a:r>
          </a:p>
          <a:p>
            <a:r>
              <a:rPr lang="en-US" sz="700"/>
              <a:t>  $small: 60px;</a:t>
            </a:r>
          </a:p>
          <a:p>
            <a:r>
              <a:rPr lang="en-US" sz="700"/>
              <a:t>  $medium: 72px;</a:t>
            </a:r>
          </a:p>
          <a:p>
            <a:r>
              <a:rPr lang="en-US" sz="700"/>
              <a:t>  $large: 84px;</a:t>
            </a:r>
          </a:p>
          <a:p>
            <a:endParaRPr lang="en-US" sz="700"/>
          </a:p>
          <a:p>
            <a:r>
              <a:rPr lang="en-US" sz="700"/>
              <a:t>  &amp;--extra-small {</a:t>
            </a:r>
          </a:p>
          <a:p>
            <a:r>
              <a:rPr lang="en-US" sz="700"/>
              <a:t>    @include exact-size($extra-small, $extra-small);</a:t>
            </a:r>
          </a:p>
          <a:p>
            <a:r>
              <a:rPr lang="en-US" sz="700"/>
              <a:t>  }</a:t>
            </a:r>
          </a:p>
          <a:p>
            <a:r>
              <a:rPr lang="en-US" sz="700"/>
              <a:t>  &amp;--small {</a:t>
            </a:r>
          </a:p>
          <a:p>
            <a:r>
              <a:rPr lang="en-US" sz="700"/>
              <a:t>    @include exact-size($small, $small);</a:t>
            </a:r>
          </a:p>
          <a:p>
            <a:r>
              <a:rPr lang="en-US" sz="700"/>
              <a:t>  }</a:t>
            </a:r>
          </a:p>
          <a:p>
            <a:r>
              <a:rPr lang="en-US" sz="700"/>
              <a:t>  &amp;--medium {</a:t>
            </a:r>
          </a:p>
          <a:p>
            <a:r>
              <a:rPr lang="en-US" sz="700"/>
              <a:t>    @include exact-size($medium, $medium);</a:t>
            </a:r>
          </a:p>
          <a:p>
            <a:r>
              <a:rPr lang="en-US" sz="700"/>
              <a:t>  }</a:t>
            </a:r>
          </a:p>
          <a:p>
            <a:r>
              <a:rPr lang="en-US" sz="700"/>
              <a:t>  &amp;--large {</a:t>
            </a:r>
          </a:p>
          <a:p>
            <a:r>
              <a:rPr lang="en-US" sz="700"/>
              <a:t>    @include exact-size($large, $large);</a:t>
            </a:r>
          </a:p>
          <a:p>
            <a:r>
              <a:rPr lang="en-US" sz="700"/>
              <a:t>  }</a:t>
            </a:r>
          </a:p>
          <a:p>
            <a:r>
              <a:rPr lang="en-US" sz="700"/>
              <a:t>}</a:t>
            </a:r>
          </a:p>
        </p:txBody>
      </p:sp>
      <p:sp>
        <p:nvSpPr>
          <p:cNvPr id="4" name="TextBox 3">
            <a:extLst>
              <a:ext uri="{FF2B5EF4-FFF2-40B4-BE49-F238E27FC236}">
                <a16:creationId xmlns:a16="http://schemas.microsoft.com/office/drawing/2014/main" id="{763574B6-F808-426E-395C-FED0B8E840C7}"/>
              </a:ext>
            </a:extLst>
          </p:cNvPr>
          <p:cNvSpPr txBox="1"/>
          <p:nvPr/>
        </p:nvSpPr>
        <p:spPr>
          <a:xfrm>
            <a:off x="2560134" y="816950"/>
            <a:ext cx="2117015" cy="3970318"/>
          </a:xfrm>
          <a:prstGeom prst="rect">
            <a:avLst/>
          </a:prstGeom>
          <a:noFill/>
        </p:spPr>
        <p:txBody>
          <a:bodyPr wrap="square" rtlCol="0">
            <a:spAutoFit/>
          </a:bodyPr>
          <a:lstStyle/>
          <a:p>
            <a:r>
              <a:rPr lang="en-US" sz="700"/>
              <a:t>// Icon Color section</a:t>
            </a:r>
          </a:p>
          <a:p>
            <a:endParaRPr lang="en-US" sz="700"/>
          </a:p>
          <a:p>
            <a:r>
              <a:rPr lang="en-US" sz="700"/>
              <a:t>/* one-tone = </a:t>
            </a:r>
            <a:r>
              <a:rPr lang="en-US" sz="700" err="1"/>
              <a:t>ot</a:t>
            </a:r>
            <a:r>
              <a:rPr lang="en-US" sz="700"/>
              <a:t> */</a:t>
            </a:r>
          </a:p>
          <a:p>
            <a:r>
              <a:rPr lang="en-US" sz="700"/>
              <a:t>.one-tone .ot-0 {</a:t>
            </a:r>
          </a:p>
          <a:p>
            <a:r>
              <a:rPr lang="en-US" sz="700"/>
              <a:t>  fill: transparent;</a:t>
            </a:r>
          </a:p>
          <a:p>
            <a:r>
              <a:rPr lang="en-US" sz="700"/>
              <a:t>}</a:t>
            </a:r>
          </a:p>
          <a:p>
            <a:r>
              <a:rPr lang="en-US" sz="700"/>
              <a:t>.one-tone .ot-1 {</a:t>
            </a:r>
          </a:p>
          <a:p>
            <a:r>
              <a:rPr lang="en-US" sz="700"/>
              <a:t>  fill: #</a:t>
            </a:r>
            <a:r>
              <a:rPr lang="en-US" sz="700" err="1"/>
              <a:t>fff</a:t>
            </a:r>
            <a:r>
              <a:rPr lang="en-US" sz="700"/>
              <a:t>;</a:t>
            </a:r>
          </a:p>
          <a:p>
            <a:r>
              <a:rPr lang="en-US" sz="700"/>
              <a:t>}</a:t>
            </a:r>
          </a:p>
          <a:p>
            <a:r>
              <a:rPr lang="en-US" sz="700"/>
              <a:t>.one-tone .ot-2 {</a:t>
            </a:r>
          </a:p>
          <a:p>
            <a:r>
              <a:rPr lang="en-US" sz="700"/>
              <a:t>  fill: #002677;</a:t>
            </a:r>
          </a:p>
          <a:p>
            <a:r>
              <a:rPr lang="en-US" sz="700"/>
              <a:t>}</a:t>
            </a:r>
          </a:p>
          <a:p>
            <a:endParaRPr lang="en-US" sz="700"/>
          </a:p>
          <a:p>
            <a:r>
              <a:rPr lang="en-US" sz="700"/>
              <a:t>.one-tone-circle .otc-0 {</a:t>
            </a:r>
          </a:p>
          <a:p>
            <a:r>
              <a:rPr lang="en-US" sz="700"/>
              <a:t>  fill: transparent;</a:t>
            </a:r>
          </a:p>
          <a:p>
            <a:r>
              <a:rPr lang="en-US" sz="700"/>
              <a:t>}</a:t>
            </a:r>
          </a:p>
          <a:p>
            <a:r>
              <a:rPr lang="en-US" sz="700"/>
              <a:t>.one-tone-circle .otc-1 {</a:t>
            </a:r>
          </a:p>
          <a:p>
            <a:r>
              <a:rPr lang="en-US" sz="700"/>
              <a:t>  fill: #</a:t>
            </a:r>
            <a:r>
              <a:rPr lang="en-US" sz="700" err="1"/>
              <a:t>fff</a:t>
            </a:r>
            <a:r>
              <a:rPr lang="en-US" sz="700"/>
              <a:t>;</a:t>
            </a:r>
          </a:p>
          <a:p>
            <a:r>
              <a:rPr lang="en-US" sz="700"/>
              <a:t>}</a:t>
            </a:r>
          </a:p>
          <a:p>
            <a:r>
              <a:rPr lang="en-US" sz="700"/>
              <a:t>.one-tone-circle .otc-2 {</a:t>
            </a:r>
          </a:p>
          <a:p>
            <a:r>
              <a:rPr lang="en-US" sz="700"/>
              <a:t>  fill: #002677;</a:t>
            </a:r>
          </a:p>
          <a:p>
            <a:r>
              <a:rPr lang="en-US" sz="700"/>
              <a:t>}</a:t>
            </a:r>
          </a:p>
          <a:p>
            <a:endParaRPr lang="en-US" sz="700"/>
          </a:p>
          <a:p>
            <a:r>
              <a:rPr lang="en-US" sz="700"/>
              <a:t>/* two-tone = </a:t>
            </a:r>
            <a:r>
              <a:rPr lang="en-US" sz="700" err="1"/>
              <a:t>tt</a:t>
            </a:r>
            <a:r>
              <a:rPr lang="en-US" sz="700"/>
              <a:t> */</a:t>
            </a:r>
          </a:p>
          <a:p>
            <a:r>
              <a:rPr lang="en-US" sz="700"/>
              <a:t>// .two-tone .tt-0 {</a:t>
            </a:r>
          </a:p>
          <a:p>
            <a:r>
              <a:rPr lang="en-US" sz="700"/>
              <a:t>//   fill: transparent;</a:t>
            </a:r>
          </a:p>
          <a:p>
            <a:r>
              <a:rPr lang="en-US" sz="700"/>
              <a:t>// }</a:t>
            </a:r>
          </a:p>
          <a:p>
            <a:r>
              <a:rPr lang="en-US" sz="700"/>
              <a:t>// .two-tone .tt-1 {</a:t>
            </a:r>
          </a:p>
          <a:p>
            <a:r>
              <a:rPr lang="en-US" sz="700"/>
              <a:t>//   fill: #</a:t>
            </a:r>
            <a:r>
              <a:rPr lang="en-US" sz="700" err="1"/>
              <a:t>fff</a:t>
            </a:r>
            <a:r>
              <a:rPr lang="en-US" sz="700"/>
              <a:t>;</a:t>
            </a:r>
          </a:p>
          <a:p>
            <a:r>
              <a:rPr lang="en-US" sz="700"/>
              <a:t>// }</a:t>
            </a:r>
          </a:p>
          <a:p>
            <a:r>
              <a:rPr lang="en-US" sz="700"/>
              <a:t>// .two-tone .tt-2 {</a:t>
            </a:r>
          </a:p>
          <a:p>
            <a:r>
              <a:rPr lang="en-US" sz="700"/>
              <a:t>//   fill: #002677;</a:t>
            </a:r>
          </a:p>
          <a:p>
            <a:r>
              <a:rPr lang="en-US" sz="700"/>
              <a:t>// }</a:t>
            </a:r>
          </a:p>
          <a:p>
            <a:r>
              <a:rPr lang="en-US" sz="700"/>
              <a:t>// .two-tone .tt-3 {</a:t>
            </a:r>
          </a:p>
          <a:p>
            <a:r>
              <a:rPr lang="en-US" sz="700"/>
              <a:t>//   fill: #00bed5;</a:t>
            </a:r>
          </a:p>
          <a:p>
            <a:r>
              <a:rPr lang="en-US" sz="700"/>
              <a:t>// }</a:t>
            </a:r>
          </a:p>
        </p:txBody>
      </p:sp>
      <p:sp>
        <p:nvSpPr>
          <p:cNvPr id="5" name="TextBox 4">
            <a:extLst>
              <a:ext uri="{FF2B5EF4-FFF2-40B4-BE49-F238E27FC236}">
                <a16:creationId xmlns:a16="http://schemas.microsoft.com/office/drawing/2014/main" id="{234901F9-AD33-1548-9F8B-B82D9F546BD7}"/>
              </a:ext>
            </a:extLst>
          </p:cNvPr>
          <p:cNvSpPr txBox="1"/>
          <p:nvPr/>
        </p:nvSpPr>
        <p:spPr>
          <a:xfrm>
            <a:off x="4732342" y="816950"/>
            <a:ext cx="2117015" cy="3000821"/>
          </a:xfrm>
          <a:prstGeom prst="rect">
            <a:avLst/>
          </a:prstGeom>
          <a:noFill/>
        </p:spPr>
        <p:txBody>
          <a:bodyPr wrap="square" rtlCol="0">
            <a:spAutoFit/>
          </a:bodyPr>
          <a:lstStyle/>
          <a:p>
            <a:r>
              <a:rPr lang="en-US" sz="700"/>
              <a:t>/* circle = c */</a:t>
            </a:r>
          </a:p>
          <a:p>
            <a:r>
              <a:rPr lang="en-US" sz="700"/>
              <a:t>.two-tone-circle .ttc-0 {</a:t>
            </a:r>
          </a:p>
          <a:p>
            <a:r>
              <a:rPr lang="en-US" sz="700"/>
              <a:t>  fill: transparent;</a:t>
            </a:r>
          </a:p>
          <a:p>
            <a:r>
              <a:rPr lang="en-US" sz="700"/>
              <a:t>}</a:t>
            </a:r>
          </a:p>
          <a:p>
            <a:r>
              <a:rPr lang="en-US" sz="700"/>
              <a:t>.two-tone-circle .ttc-1 {</a:t>
            </a:r>
          </a:p>
          <a:p>
            <a:r>
              <a:rPr lang="en-US" sz="700"/>
              <a:t>  fill: #</a:t>
            </a:r>
            <a:r>
              <a:rPr lang="en-US" sz="700" err="1"/>
              <a:t>fff</a:t>
            </a:r>
            <a:r>
              <a:rPr lang="en-US" sz="700"/>
              <a:t>;</a:t>
            </a:r>
          </a:p>
          <a:p>
            <a:r>
              <a:rPr lang="en-US" sz="700"/>
              <a:t>}</a:t>
            </a:r>
          </a:p>
          <a:p>
            <a:r>
              <a:rPr lang="en-US" sz="700"/>
              <a:t>.two-tone-circle .ttc-2 {</a:t>
            </a:r>
          </a:p>
          <a:p>
            <a:r>
              <a:rPr lang="en-US" sz="700"/>
              <a:t>  fill: #002677;</a:t>
            </a:r>
          </a:p>
          <a:p>
            <a:r>
              <a:rPr lang="en-US" sz="700"/>
              <a:t>}</a:t>
            </a:r>
          </a:p>
          <a:p>
            <a:r>
              <a:rPr lang="en-US" sz="700"/>
              <a:t>.two-tone-circle .ttc-3 {</a:t>
            </a:r>
          </a:p>
          <a:p>
            <a:r>
              <a:rPr lang="en-US" sz="700"/>
              <a:t>  fill: #00bed5;</a:t>
            </a:r>
          </a:p>
          <a:p>
            <a:r>
              <a:rPr lang="en-US" sz="700"/>
              <a:t>}</a:t>
            </a:r>
          </a:p>
          <a:p>
            <a:endParaRPr lang="en-US" sz="700"/>
          </a:p>
          <a:p>
            <a:r>
              <a:rPr lang="en-US" sz="700"/>
              <a:t>/* circle = c */</a:t>
            </a:r>
          </a:p>
          <a:p>
            <a:r>
              <a:rPr lang="en-US" sz="700"/>
              <a:t>.two-tone-circle-white .ttcw-0 {</a:t>
            </a:r>
          </a:p>
          <a:p>
            <a:r>
              <a:rPr lang="en-US" sz="700"/>
              <a:t>  fill: transparent;</a:t>
            </a:r>
          </a:p>
          <a:p>
            <a:r>
              <a:rPr lang="en-US" sz="700"/>
              <a:t>}</a:t>
            </a:r>
          </a:p>
          <a:p>
            <a:r>
              <a:rPr lang="en-US" sz="700"/>
              <a:t>.two-tone-circle-white .ttcw-1 {</a:t>
            </a:r>
          </a:p>
          <a:p>
            <a:r>
              <a:rPr lang="en-US" sz="700"/>
              <a:t>  fill: #</a:t>
            </a:r>
            <a:r>
              <a:rPr lang="en-US" sz="700" err="1"/>
              <a:t>fff</a:t>
            </a:r>
            <a:r>
              <a:rPr lang="en-US" sz="700"/>
              <a:t>;</a:t>
            </a:r>
          </a:p>
          <a:p>
            <a:r>
              <a:rPr lang="en-US" sz="700"/>
              <a:t>}</a:t>
            </a:r>
          </a:p>
          <a:p>
            <a:r>
              <a:rPr lang="en-US" sz="700"/>
              <a:t>.two-tone-circle-white .ttcw-2 {</a:t>
            </a:r>
          </a:p>
          <a:p>
            <a:r>
              <a:rPr lang="en-US" sz="700"/>
              <a:t>  fill: #002677;</a:t>
            </a:r>
          </a:p>
          <a:p>
            <a:r>
              <a:rPr lang="en-US" sz="700"/>
              <a:t>}</a:t>
            </a:r>
          </a:p>
          <a:p>
            <a:r>
              <a:rPr lang="en-US" sz="700"/>
              <a:t>.two-tone-circle-white .ttcw-3 {</a:t>
            </a:r>
          </a:p>
          <a:p>
            <a:r>
              <a:rPr lang="en-US" sz="700"/>
              <a:t>  fill: #00bed5;</a:t>
            </a:r>
          </a:p>
          <a:p>
            <a:r>
              <a:rPr lang="en-US" sz="700"/>
              <a:t>}</a:t>
            </a:r>
          </a:p>
        </p:txBody>
      </p:sp>
      <p:sp>
        <p:nvSpPr>
          <p:cNvPr id="6" name="TextBox 5">
            <a:extLst>
              <a:ext uri="{FF2B5EF4-FFF2-40B4-BE49-F238E27FC236}">
                <a16:creationId xmlns:a16="http://schemas.microsoft.com/office/drawing/2014/main" id="{6E8C5564-FC84-FB88-0E20-2CC59D379E46}"/>
              </a:ext>
            </a:extLst>
          </p:cNvPr>
          <p:cNvSpPr txBox="1"/>
          <p:nvPr/>
        </p:nvSpPr>
        <p:spPr>
          <a:xfrm>
            <a:off x="6904550" y="816950"/>
            <a:ext cx="2117015" cy="1815882"/>
          </a:xfrm>
          <a:prstGeom prst="rect">
            <a:avLst/>
          </a:prstGeom>
          <a:noFill/>
        </p:spPr>
        <p:txBody>
          <a:bodyPr wrap="square" rtlCol="0">
            <a:spAutoFit/>
          </a:bodyPr>
          <a:lstStyle/>
          <a:p>
            <a:r>
              <a:rPr lang="en-US" sz="700"/>
              <a:t>/* all tones for speed */</a:t>
            </a:r>
          </a:p>
          <a:p>
            <a:endParaRPr lang="en-US" sz="700"/>
          </a:p>
          <a:p>
            <a:r>
              <a:rPr lang="en-US" sz="700"/>
              <a:t>/* keep these defaults easily overridable to reduce number of classes needed*/</a:t>
            </a:r>
          </a:p>
          <a:p>
            <a:r>
              <a:rPr lang="en-US" sz="700"/>
              <a:t>.at-0 {</a:t>
            </a:r>
          </a:p>
          <a:p>
            <a:r>
              <a:rPr lang="en-US" sz="700"/>
              <a:t>  fill: transparent;</a:t>
            </a:r>
          </a:p>
          <a:p>
            <a:r>
              <a:rPr lang="en-US" sz="700"/>
              <a:t>}</a:t>
            </a:r>
          </a:p>
          <a:p>
            <a:r>
              <a:rPr lang="en-US" sz="700"/>
              <a:t>.at-1 {</a:t>
            </a:r>
          </a:p>
          <a:p>
            <a:r>
              <a:rPr lang="en-US" sz="700"/>
              <a:t>  fill: #</a:t>
            </a:r>
            <a:r>
              <a:rPr lang="en-US" sz="700" err="1"/>
              <a:t>fff</a:t>
            </a:r>
            <a:r>
              <a:rPr lang="en-US" sz="700"/>
              <a:t>;</a:t>
            </a:r>
          </a:p>
          <a:p>
            <a:r>
              <a:rPr lang="en-US" sz="700"/>
              <a:t>}</a:t>
            </a:r>
          </a:p>
          <a:p>
            <a:r>
              <a:rPr lang="en-US" sz="700"/>
              <a:t>.at-2 {</a:t>
            </a:r>
          </a:p>
          <a:p>
            <a:r>
              <a:rPr lang="en-US" sz="700"/>
              <a:t>  fill: #002677;</a:t>
            </a:r>
          </a:p>
          <a:p>
            <a:r>
              <a:rPr lang="en-US" sz="700"/>
              <a:t>}</a:t>
            </a:r>
          </a:p>
          <a:p>
            <a:r>
              <a:rPr lang="en-US" sz="700"/>
              <a:t>.at-3 {</a:t>
            </a:r>
          </a:p>
          <a:p>
            <a:r>
              <a:rPr lang="en-US" sz="700"/>
              <a:t>  fill: #00bed5;</a:t>
            </a:r>
          </a:p>
          <a:p>
            <a:r>
              <a:rPr lang="en-US" sz="700"/>
              <a:t>}</a:t>
            </a:r>
          </a:p>
        </p:txBody>
      </p:sp>
    </p:spTree>
    <p:extLst>
      <p:ext uri="{BB962C8B-B14F-4D97-AF65-F5344CB8AC3E}">
        <p14:creationId xmlns:p14="http://schemas.microsoft.com/office/powerpoint/2010/main" val="154082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38599-41C2-615A-D631-C7F15589C1D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6FA26A9-C038-309A-198E-AB2AADC44ED8}"/>
              </a:ext>
            </a:extLst>
          </p:cNvPr>
          <p:cNvPicPr>
            <a:picLocks noChangeAspect="1"/>
          </p:cNvPicPr>
          <p:nvPr/>
        </p:nvPicPr>
        <p:blipFill>
          <a:blip r:embed="rId2"/>
          <a:stretch>
            <a:fillRect/>
          </a:stretch>
        </p:blipFill>
        <p:spPr>
          <a:xfrm>
            <a:off x="435231" y="3607732"/>
            <a:ext cx="5027489" cy="187860"/>
          </a:xfrm>
          <a:prstGeom prst="rect">
            <a:avLst/>
          </a:prstGeom>
        </p:spPr>
      </p:pic>
      <p:sp>
        <p:nvSpPr>
          <p:cNvPr id="2" name="Title 1">
            <a:extLst>
              <a:ext uri="{FF2B5EF4-FFF2-40B4-BE49-F238E27FC236}">
                <a16:creationId xmlns:a16="http://schemas.microsoft.com/office/drawing/2014/main" id="{280B059B-E3F2-E728-1677-82CF49630906}"/>
              </a:ext>
            </a:extLst>
          </p:cNvPr>
          <p:cNvSpPr>
            <a:spLocks noGrp="1"/>
          </p:cNvSpPr>
          <p:nvPr>
            <p:ph type="title"/>
          </p:nvPr>
        </p:nvSpPr>
        <p:spPr/>
        <p:txBody>
          <a:bodyPr/>
          <a:lstStyle/>
          <a:p>
            <a:pPr algn="ctr"/>
            <a:r>
              <a:rPr lang="en-US"/>
              <a:t>Icon ecosystem overview</a:t>
            </a:r>
          </a:p>
        </p:txBody>
      </p:sp>
      <p:sp>
        <p:nvSpPr>
          <p:cNvPr id="3" name="Slide Number Placeholder 2">
            <a:extLst>
              <a:ext uri="{FF2B5EF4-FFF2-40B4-BE49-F238E27FC236}">
                <a16:creationId xmlns:a16="http://schemas.microsoft.com/office/drawing/2014/main" id="{E22E71E6-4467-061B-CA0E-575BA1753201}"/>
              </a:ext>
            </a:extLst>
          </p:cNvPr>
          <p:cNvSpPr>
            <a:spLocks noGrp="1"/>
          </p:cNvSpPr>
          <p:nvPr>
            <p:ph type="sldNum" sz="quarter" idx="12"/>
          </p:nvPr>
        </p:nvSpPr>
        <p:spPr/>
        <p:txBody>
          <a:bodyPr/>
          <a:lstStyle/>
          <a:p>
            <a:fld id="{66DE20E4-D496-034F-914D-F7F15B93E95B}" type="slidenum">
              <a:rPr lang="en-US" smtClean="0"/>
              <a:pPr/>
              <a:t>4</a:t>
            </a:fld>
            <a:endParaRPr lang="en-US"/>
          </a:p>
        </p:txBody>
      </p:sp>
      <p:grpSp>
        <p:nvGrpSpPr>
          <p:cNvPr id="8" name="Group 7">
            <a:extLst>
              <a:ext uri="{FF2B5EF4-FFF2-40B4-BE49-F238E27FC236}">
                <a16:creationId xmlns:a16="http://schemas.microsoft.com/office/drawing/2014/main" id="{505BDD1A-AD91-A238-6888-A2299AC0EAC7}"/>
              </a:ext>
            </a:extLst>
          </p:cNvPr>
          <p:cNvGrpSpPr/>
          <p:nvPr/>
        </p:nvGrpSpPr>
        <p:grpSpPr>
          <a:xfrm>
            <a:off x="397909" y="1245913"/>
            <a:ext cx="5095682" cy="1593217"/>
            <a:chOff x="377021" y="1115730"/>
            <a:chExt cx="5095682" cy="1593217"/>
          </a:xfrm>
        </p:grpSpPr>
        <p:pic>
          <p:nvPicPr>
            <p:cNvPr id="5" name="Picture 4">
              <a:extLst>
                <a:ext uri="{FF2B5EF4-FFF2-40B4-BE49-F238E27FC236}">
                  <a16:creationId xmlns:a16="http://schemas.microsoft.com/office/drawing/2014/main" id="{C8BC4D6C-912C-8010-DA5A-4A10AB60E90F}"/>
                </a:ext>
              </a:extLst>
            </p:cNvPr>
            <p:cNvPicPr>
              <a:picLocks noChangeAspect="1"/>
            </p:cNvPicPr>
            <p:nvPr/>
          </p:nvPicPr>
          <p:blipFill>
            <a:blip r:embed="rId3"/>
            <a:srcRect/>
            <a:stretch/>
          </p:blipFill>
          <p:spPr>
            <a:xfrm>
              <a:off x="377021" y="1115730"/>
              <a:ext cx="5095682" cy="1065411"/>
            </a:xfrm>
            <a:prstGeom prst="rect">
              <a:avLst/>
            </a:prstGeom>
          </p:spPr>
        </p:pic>
        <p:sp>
          <p:nvSpPr>
            <p:cNvPr id="6" name="TextBox 5">
              <a:extLst>
                <a:ext uri="{FF2B5EF4-FFF2-40B4-BE49-F238E27FC236}">
                  <a16:creationId xmlns:a16="http://schemas.microsoft.com/office/drawing/2014/main" id="{59CF60F8-DA74-597D-6F13-EEB2C9FA8A61}"/>
                </a:ext>
              </a:extLst>
            </p:cNvPr>
            <p:cNvSpPr txBox="1"/>
            <p:nvPr/>
          </p:nvSpPr>
          <p:spPr>
            <a:xfrm>
              <a:off x="435231" y="2201116"/>
              <a:ext cx="1235869" cy="507831"/>
            </a:xfrm>
            <a:prstGeom prst="rect">
              <a:avLst/>
            </a:prstGeom>
            <a:noFill/>
          </p:spPr>
          <p:txBody>
            <a:bodyPr wrap="square" rtlCol="0">
              <a:spAutoFit/>
            </a:bodyPr>
            <a:lstStyle/>
            <a:p>
              <a:pPr algn="ctr"/>
              <a:r>
                <a:rPr lang="en-US" sz="900" b="1">
                  <a:solidFill>
                    <a:schemeClr val="accent6"/>
                  </a:solidFill>
                </a:rPr>
                <a:t>1-color w/ color background</a:t>
              </a:r>
            </a:p>
            <a:p>
              <a:pPr algn="ctr"/>
              <a:r>
                <a:rPr lang="en-US" sz="900" b="1">
                  <a:solidFill>
                    <a:schemeClr val="accent6"/>
                  </a:solidFill>
                </a:rPr>
                <a:t>(OTC)</a:t>
              </a:r>
            </a:p>
          </p:txBody>
        </p:sp>
        <p:sp>
          <p:nvSpPr>
            <p:cNvPr id="12" name="TextBox 11">
              <a:extLst>
                <a:ext uri="{FF2B5EF4-FFF2-40B4-BE49-F238E27FC236}">
                  <a16:creationId xmlns:a16="http://schemas.microsoft.com/office/drawing/2014/main" id="{6D7CC3F5-C587-AA1E-2A22-8442F0DDC146}"/>
                </a:ext>
              </a:extLst>
            </p:cNvPr>
            <p:cNvSpPr txBox="1"/>
            <p:nvPr/>
          </p:nvSpPr>
          <p:spPr>
            <a:xfrm>
              <a:off x="1671100" y="2201116"/>
              <a:ext cx="1235869" cy="369332"/>
            </a:xfrm>
            <a:prstGeom prst="rect">
              <a:avLst/>
            </a:prstGeom>
            <a:noFill/>
          </p:spPr>
          <p:txBody>
            <a:bodyPr wrap="square" rtlCol="0">
              <a:spAutoFit/>
            </a:bodyPr>
            <a:lstStyle/>
            <a:p>
              <a:pPr algn="ctr"/>
              <a:r>
                <a:rPr lang="en-US" sz="900" b="1" dirty="0">
                  <a:solidFill>
                    <a:schemeClr val="accent6"/>
                  </a:solidFill>
                </a:rPr>
                <a:t>1-color</a:t>
              </a:r>
            </a:p>
            <a:p>
              <a:pPr algn="ctr"/>
              <a:r>
                <a:rPr lang="en-US" sz="900" b="1" dirty="0">
                  <a:solidFill>
                    <a:schemeClr val="accent6"/>
                  </a:solidFill>
                </a:rPr>
                <a:t>(OT)</a:t>
              </a:r>
            </a:p>
          </p:txBody>
        </p:sp>
        <p:sp>
          <p:nvSpPr>
            <p:cNvPr id="15" name="TextBox 14">
              <a:extLst>
                <a:ext uri="{FF2B5EF4-FFF2-40B4-BE49-F238E27FC236}">
                  <a16:creationId xmlns:a16="http://schemas.microsoft.com/office/drawing/2014/main" id="{28B8EE38-E833-0CB9-80CD-8498F3801EE1}"/>
                </a:ext>
              </a:extLst>
            </p:cNvPr>
            <p:cNvSpPr txBox="1"/>
            <p:nvPr/>
          </p:nvSpPr>
          <p:spPr>
            <a:xfrm>
              <a:off x="2961922" y="2201116"/>
              <a:ext cx="1235869" cy="507831"/>
            </a:xfrm>
            <a:prstGeom prst="rect">
              <a:avLst/>
            </a:prstGeom>
            <a:noFill/>
          </p:spPr>
          <p:txBody>
            <a:bodyPr wrap="square" rtlCol="0">
              <a:spAutoFit/>
            </a:bodyPr>
            <a:lstStyle/>
            <a:p>
              <a:pPr algn="ctr"/>
              <a:r>
                <a:rPr lang="en-US" sz="900" b="1">
                  <a:solidFill>
                    <a:schemeClr val="accent6"/>
                  </a:solidFill>
                </a:rPr>
                <a:t>2-color w/ color background</a:t>
              </a:r>
            </a:p>
            <a:p>
              <a:pPr algn="ctr"/>
              <a:r>
                <a:rPr lang="en-US" sz="900" b="1">
                  <a:solidFill>
                    <a:schemeClr val="accent6"/>
                  </a:solidFill>
                </a:rPr>
                <a:t>(TTC)</a:t>
              </a:r>
            </a:p>
          </p:txBody>
        </p:sp>
        <p:sp>
          <p:nvSpPr>
            <p:cNvPr id="16" name="TextBox 15">
              <a:extLst>
                <a:ext uri="{FF2B5EF4-FFF2-40B4-BE49-F238E27FC236}">
                  <a16:creationId xmlns:a16="http://schemas.microsoft.com/office/drawing/2014/main" id="{11DA4E0E-6C1C-8930-A30E-22BAF0F4C4A3}"/>
                </a:ext>
              </a:extLst>
            </p:cNvPr>
            <p:cNvSpPr txBox="1"/>
            <p:nvPr/>
          </p:nvSpPr>
          <p:spPr>
            <a:xfrm>
              <a:off x="4197791" y="2201116"/>
              <a:ext cx="1235869" cy="507831"/>
            </a:xfrm>
            <a:prstGeom prst="rect">
              <a:avLst/>
            </a:prstGeom>
            <a:noFill/>
          </p:spPr>
          <p:txBody>
            <a:bodyPr wrap="square" rtlCol="0">
              <a:spAutoFit/>
            </a:bodyPr>
            <a:lstStyle/>
            <a:p>
              <a:pPr algn="ctr"/>
              <a:r>
                <a:rPr lang="en-US" sz="900" b="1">
                  <a:solidFill>
                    <a:schemeClr val="accent6"/>
                  </a:solidFill>
                </a:rPr>
                <a:t>2-color w/ white background</a:t>
              </a:r>
            </a:p>
            <a:p>
              <a:pPr algn="ctr"/>
              <a:r>
                <a:rPr lang="en-US" sz="900" b="1">
                  <a:solidFill>
                    <a:schemeClr val="accent6"/>
                  </a:solidFill>
                </a:rPr>
                <a:t>(TTCW)</a:t>
              </a:r>
            </a:p>
          </p:txBody>
        </p:sp>
      </p:grpSp>
      <p:pic>
        <p:nvPicPr>
          <p:cNvPr id="18" name="Picture 17" descr="A screenshot of a computer&#10;&#10;Description automatically generated">
            <a:extLst>
              <a:ext uri="{FF2B5EF4-FFF2-40B4-BE49-F238E27FC236}">
                <a16:creationId xmlns:a16="http://schemas.microsoft.com/office/drawing/2014/main" id="{C45503AF-8AFC-3665-BD7A-B332580AD605}"/>
              </a:ext>
            </a:extLst>
          </p:cNvPr>
          <p:cNvPicPr>
            <a:picLocks noChangeAspect="1"/>
          </p:cNvPicPr>
          <p:nvPr/>
        </p:nvPicPr>
        <p:blipFill>
          <a:blip r:embed="rId4"/>
          <a:stretch>
            <a:fillRect/>
          </a:stretch>
        </p:blipFill>
        <p:spPr>
          <a:xfrm>
            <a:off x="6398927" y="1153948"/>
            <a:ext cx="1830674" cy="2938713"/>
          </a:xfrm>
          <a:prstGeom prst="rect">
            <a:avLst/>
          </a:prstGeom>
        </p:spPr>
      </p:pic>
      <p:sp>
        <p:nvSpPr>
          <p:cNvPr id="7" name="Rectangle 6">
            <a:extLst>
              <a:ext uri="{FF2B5EF4-FFF2-40B4-BE49-F238E27FC236}">
                <a16:creationId xmlns:a16="http://schemas.microsoft.com/office/drawing/2014/main" id="{C59993B0-4BC4-FC83-1AB7-37BB86884AED}"/>
              </a:ext>
            </a:extLst>
          </p:cNvPr>
          <p:cNvSpPr/>
          <p:nvPr/>
        </p:nvSpPr>
        <p:spPr>
          <a:xfrm>
            <a:off x="435231" y="1020359"/>
            <a:ext cx="5019317" cy="2206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BRAND ICON FILES – 4 VARIATIONS</a:t>
            </a:r>
          </a:p>
        </p:txBody>
      </p:sp>
      <p:sp>
        <p:nvSpPr>
          <p:cNvPr id="9" name="Rectangle 8">
            <a:extLst>
              <a:ext uri="{FF2B5EF4-FFF2-40B4-BE49-F238E27FC236}">
                <a16:creationId xmlns:a16="http://schemas.microsoft.com/office/drawing/2014/main" id="{19DB74AE-C074-D92E-7AB9-64CE3F1D3AA5}"/>
              </a:ext>
            </a:extLst>
          </p:cNvPr>
          <p:cNvSpPr/>
          <p:nvPr/>
        </p:nvSpPr>
        <p:spPr>
          <a:xfrm>
            <a:off x="6398927" y="1020359"/>
            <a:ext cx="1930439" cy="2206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AEM AUTHORING</a:t>
            </a:r>
          </a:p>
        </p:txBody>
      </p:sp>
      <p:sp>
        <p:nvSpPr>
          <p:cNvPr id="10" name="Rectangle 9">
            <a:extLst>
              <a:ext uri="{FF2B5EF4-FFF2-40B4-BE49-F238E27FC236}">
                <a16:creationId xmlns:a16="http://schemas.microsoft.com/office/drawing/2014/main" id="{56BED483-FC24-29DD-8250-770F80CC237F}"/>
              </a:ext>
            </a:extLst>
          </p:cNvPr>
          <p:cNvSpPr/>
          <p:nvPr/>
        </p:nvSpPr>
        <p:spPr>
          <a:xfrm>
            <a:off x="435231" y="3381657"/>
            <a:ext cx="5019317" cy="2206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SVG CODE WITH CUSTOM COLOR CLASSES</a:t>
            </a:r>
          </a:p>
        </p:txBody>
      </p:sp>
      <p:sp>
        <p:nvSpPr>
          <p:cNvPr id="24" name="TextBox 23">
            <a:extLst>
              <a:ext uri="{FF2B5EF4-FFF2-40B4-BE49-F238E27FC236}">
                <a16:creationId xmlns:a16="http://schemas.microsoft.com/office/drawing/2014/main" id="{0E87AFD6-79A1-E78C-B709-209205787C06}"/>
              </a:ext>
            </a:extLst>
          </p:cNvPr>
          <p:cNvSpPr txBox="1"/>
          <p:nvPr/>
        </p:nvSpPr>
        <p:spPr>
          <a:xfrm>
            <a:off x="387926" y="3904030"/>
            <a:ext cx="5095682" cy="246221"/>
          </a:xfrm>
          <a:prstGeom prst="rect">
            <a:avLst/>
          </a:prstGeom>
          <a:noFill/>
        </p:spPr>
        <p:txBody>
          <a:bodyPr wrap="square" rtlCol="0">
            <a:spAutoFit/>
          </a:bodyPr>
          <a:lstStyle/>
          <a:p>
            <a:pPr algn="ctr"/>
            <a:r>
              <a:rPr lang="en-US" sz="1000" b="1">
                <a:solidFill>
                  <a:schemeClr val="accent6"/>
                </a:solidFill>
              </a:rPr>
              <a:t>0 = transparent, 1 = white, 2 = blue, 3 = bright blue</a:t>
            </a:r>
          </a:p>
        </p:txBody>
      </p:sp>
      <p:cxnSp>
        <p:nvCxnSpPr>
          <p:cNvPr id="26" name="Straight Arrow Connector 25">
            <a:extLst>
              <a:ext uri="{FF2B5EF4-FFF2-40B4-BE49-F238E27FC236}">
                <a16:creationId xmlns:a16="http://schemas.microsoft.com/office/drawing/2014/main" id="{1D7D7F34-7850-2478-DDC3-19B03D237F1A}"/>
              </a:ext>
            </a:extLst>
          </p:cNvPr>
          <p:cNvCxnSpPr>
            <a:cxnSpLocks/>
          </p:cNvCxnSpPr>
          <p:nvPr/>
        </p:nvCxnSpPr>
        <p:spPr>
          <a:xfrm>
            <a:off x="2918338" y="3068209"/>
            <a:ext cx="0" cy="23368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50E2A6C-9A34-E1B5-5658-5D542F6B2B5B}"/>
              </a:ext>
            </a:extLst>
          </p:cNvPr>
          <p:cNvSpPr txBox="1"/>
          <p:nvPr/>
        </p:nvSpPr>
        <p:spPr>
          <a:xfrm>
            <a:off x="6951285" y="1852316"/>
            <a:ext cx="597587" cy="230832"/>
          </a:xfrm>
          <a:prstGeom prst="rect">
            <a:avLst/>
          </a:prstGeom>
          <a:noFill/>
        </p:spPr>
        <p:txBody>
          <a:bodyPr wrap="square" rtlCol="0">
            <a:spAutoFit/>
          </a:bodyPr>
          <a:lstStyle/>
          <a:p>
            <a:pPr algn="ctr"/>
            <a:r>
              <a:rPr lang="en-US" sz="900" b="1">
                <a:solidFill>
                  <a:schemeClr val="accent6"/>
                </a:solidFill>
              </a:rPr>
              <a:t>(OT)</a:t>
            </a:r>
          </a:p>
        </p:txBody>
      </p:sp>
      <p:sp>
        <p:nvSpPr>
          <p:cNvPr id="29" name="TextBox 28">
            <a:extLst>
              <a:ext uri="{FF2B5EF4-FFF2-40B4-BE49-F238E27FC236}">
                <a16:creationId xmlns:a16="http://schemas.microsoft.com/office/drawing/2014/main" id="{45E79BC5-5A7E-B15A-4780-CAC39F94EBE1}"/>
              </a:ext>
            </a:extLst>
          </p:cNvPr>
          <p:cNvSpPr txBox="1"/>
          <p:nvPr/>
        </p:nvSpPr>
        <p:spPr>
          <a:xfrm>
            <a:off x="6951285" y="2080916"/>
            <a:ext cx="597587" cy="230832"/>
          </a:xfrm>
          <a:prstGeom prst="rect">
            <a:avLst/>
          </a:prstGeom>
          <a:noFill/>
        </p:spPr>
        <p:txBody>
          <a:bodyPr wrap="square" rtlCol="0">
            <a:spAutoFit/>
          </a:bodyPr>
          <a:lstStyle/>
          <a:p>
            <a:pPr algn="ctr"/>
            <a:r>
              <a:rPr lang="en-US" sz="900" b="1">
                <a:solidFill>
                  <a:schemeClr val="accent6"/>
                </a:solidFill>
              </a:rPr>
              <a:t>(OTC)</a:t>
            </a:r>
          </a:p>
        </p:txBody>
      </p:sp>
      <p:sp>
        <p:nvSpPr>
          <p:cNvPr id="30" name="TextBox 29">
            <a:extLst>
              <a:ext uri="{FF2B5EF4-FFF2-40B4-BE49-F238E27FC236}">
                <a16:creationId xmlns:a16="http://schemas.microsoft.com/office/drawing/2014/main" id="{EE2D4634-62E5-55F7-7E02-1C2C2EC7F5E2}"/>
              </a:ext>
            </a:extLst>
          </p:cNvPr>
          <p:cNvSpPr txBox="1"/>
          <p:nvPr/>
        </p:nvSpPr>
        <p:spPr>
          <a:xfrm>
            <a:off x="6951285" y="2304436"/>
            <a:ext cx="597587" cy="230832"/>
          </a:xfrm>
          <a:prstGeom prst="rect">
            <a:avLst/>
          </a:prstGeom>
          <a:noFill/>
        </p:spPr>
        <p:txBody>
          <a:bodyPr wrap="square" rtlCol="0">
            <a:spAutoFit/>
          </a:bodyPr>
          <a:lstStyle/>
          <a:p>
            <a:pPr algn="ctr"/>
            <a:r>
              <a:rPr lang="en-US" sz="900" b="1">
                <a:solidFill>
                  <a:schemeClr val="accent6"/>
                </a:solidFill>
              </a:rPr>
              <a:t>(TTCW)</a:t>
            </a:r>
          </a:p>
        </p:txBody>
      </p:sp>
      <p:sp>
        <p:nvSpPr>
          <p:cNvPr id="31" name="TextBox 30">
            <a:extLst>
              <a:ext uri="{FF2B5EF4-FFF2-40B4-BE49-F238E27FC236}">
                <a16:creationId xmlns:a16="http://schemas.microsoft.com/office/drawing/2014/main" id="{9F591ABF-45E0-7A04-F64A-1F2C26863AC3}"/>
              </a:ext>
            </a:extLst>
          </p:cNvPr>
          <p:cNvSpPr txBox="1"/>
          <p:nvPr/>
        </p:nvSpPr>
        <p:spPr>
          <a:xfrm>
            <a:off x="6951285" y="2522876"/>
            <a:ext cx="597587" cy="230832"/>
          </a:xfrm>
          <a:prstGeom prst="rect">
            <a:avLst/>
          </a:prstGeom>
          <a:noFill/>
        </p:spPr>
        <p:txBody>
          <a:bodyPr wrap="square" rtlCol="0">
            <a:spAutoFit/>
          </a:bodyPr>
          <a:lstStyle/>
          <a:p>
            <a:pPr algn="ctr"/>
            <a:r>
              <a:rPr lang="en-US" sz="900" b="1">
                <a:solidFill>
                  <a:schemeClr val="accent6"/>
                </a:solidFill>
              </a:rPr>
              <a:t>(TTC)</a:t>
            </a:r>
          </a:p>
        </p:txBody>
      </p:sp>
      <p:cxnSp>
        <p:nvCxnSpPr>
          <p:cNvPr id="33" name="Elbow Connector 32">
            <a:extLst>
              <a:ext uri="{FF2B5EF4-FFF2-40B4-BE49-F238E27FC236}">
                <a16:creationId xmlns:a16="http://schemas.microsoft.com/office/drawing/2014/main" id="{E9E8533F-02F4-DA0E-26CD-E5DD1B6EC4C5}"/>
              </a:ext>
            </a:extLst>
          </p:cNvPr>
          <p:cNvCxnSpPr>
            <a:stCxn id="10" idx="3"/>
            <a:endCxn id="9" idx="1"/>
          </p:cNvCxnSpPr>
          <p:nvPr/>
        </p:nvCxnSpPr>
        <p:spPr>
          <a:xfrm flipV="1">
            <a:off x="5454548" y="1130676"/>
            <a:ext cx="944379" cy="2361298"/>
          </a:xfrm>
          <a:prstGeom prst="bentConnector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61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212D9-2577-C5AB-FD3A-24221DC99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BDD02-120D-E0BF-6411-73E9F0AF5A28}"/>
              </a:ext>
            </a:extLst>
          </p:cNvPr>
          <p:cNvSpPr>
            <a:spLocks noGrp="1"/>
          </p:cNvSpPr>
          <p:nvPr>
            <p:ph type="title"/>
          </p:nvPr>
        </p:nvSpPr>
        <p:spPr/>
        <p:txBody>
          <a:bodyPr/>
          <a:lstStyle/>
          <a:p>
            <a:r>
              <a:rPr lang="en-US"/>
              <a:t>Overview</a:t>
            </a:r>
          </a:p>
        </p:txBody>
      </p:sp>
      <p:sp>
        <p:nvSpPr>
          <p:cNvPr id="3" name="Slide Number Placeholder 2">
            <a:extLst>
              <a:ext uri="{FF2B5EF4-FFF2-40B4-BE49-F238E27FC236}">
                <a16:creationId xmlns:a16="http://schemas.microsoft.com/office/drawing/2014/main" id="{752E3924-E005-CBB6-8EC9-C280E8029C4B}"/>
              </a:ext>
            </a:extLst>
          </p:cNvPr>
          <p:cNvSpPr>
            <a:spLocks noGrp="1"/>
          </p:cNvSpPr>
          <p:nvPr>
            <p:ph type="sldNum" sz="quarter" idx="12"/>
          </p:nvPr>
        </p:nvSpPr>
        <p:spPr/>
        <p:txBody>
          <a:bodyPr/>
          <a:lstStyle/>
          <a:p>
            <a:fld id="{66DE20E4-D496-034F-914D-F7F15B93E95B}" type="slidenum">
              <a:rPr lang="en-US" smtClean="0"/>
              <a:pPr/>
              <a:t>5</a:t>
            </a:fld>
            <a:endParaRPr lang="en-US"/>
          </a:p>
        </p:txBody>
      </p:sp>
      <p:sp>
        <p:nvSpPr>
          <p:cNvPr id="4" name="TextBox 3">
            <a:extLst>
              <a:ext uri="{FF2B5EF4-FFF2-40B4-BE49-F238E27FC236}">
                <a16:creationId xmlns:a16="http://schemas.microsoft.com/office/drawing/2014/main" id="{9162B2DE-4D11-988B-FC8E-C8FEAD8CFFF6}"/>
              </a:ext>
            </a:extLst>
          </p:cNvPr>
          <p:cNvSpPr txBox="1"/>
          <p:nvPr/>
        </p:nvSpPr>
        <p:spPr>
          <a:xfrm>
            <a:off x="387926" y="946626"/>
            <a:ext cx="4211783" cy="2862322"/>
          </a:xfrm>
          <a:prstGeom prst="rect">
            <a:avLst/>
          </a:prstGeom>
          <a:noFill/>
        </p:spPr>
        <p:txBody>
          <a:bodyPr wrap="square" rtlCol="0">
            <a:spAutoFit/>
          </a:bodyPr>
          <a:lstStyle/>
          <a:p>
            <a:r>
              <a:rPr lang="en-US" sz="1200"/>
              <a:t>We’re going to prep our illustrator file to make sure that each icon has its shapes on individual and labeled layers.</a:t>
            </a:r>
          </a:p>
          <a:p>
            <a:endParaRPr lang="en-US" sz="1200"/>
          </a:p>
          <a:p>
            <a:r>
              <a:rPr lang="en-US" sz="1200"/>
              <a:t>Then we’re going to export that illustrator file to an SVG file.</a:t>
            </a:r>
          </a:p>
          <a:p>
            <a:endParaRPr lang="en-US" sz="1200"/>
          </a:p>
          <a:p>
            <a:r>
              <a:rPr lang="en-US" sz="1200"/>
              <a:t>We’re going to open that SVG file in a code editor (like Visual Studio Code) where we’ll remove the CSS classes that illustrator adds by default.</a:t>
            </a:r>
          </a:p>
          <a:p>
            <a:endParaRPr lang="en-US" sz="1200"/>
          </a:p>
          <a:p>
            <a:r>
              <a:rPr lang="en-US" sz="1200"/>
              <a:t>And then we’re going to add in our CSS classes from the parent stylesheet in AEM to each shape layer for every color it has for each icon variation.</a:t>
            </a:r>
          </a:p>
          <a:p>
            <a:endParaRPr lang="en-US" sz="1200"/>
          </a:p>
          <a:p>
            <a:r>
              <a:rPr lang="en-US" sz="1200"/>
              <a:t>And then we’ll upload and publish in AEM to be able to use in our icon block component.</a:t>
            </a:r>
          </a:p>
        </p:txBody>
      </p:sp>
      <p:grpSp>
        <p:nvGrpSpPr>
          <p:cNvPr id="8" name="Group 7">
            <a:extLst>
              <a:ext uri="{FF2B5EF4-FFF2-40B4-BE49-F238E27FC236}">
                <a16:creationId xmlns:a16="http://schemas.microsoft.com/office/drawing/2014/main" id="{12FD6613-A4DE-8DE0-24E9-16EB095BACE3}"/>
              </a:ext>
            </a:extLst>
          </p:cNvPr>
          <p:cNvGrpSpPr/>
          <p:nvPr/>
        </p:nvGrpSpPr>
        <p:grpSpPr>
          <a:xfrm>
            <a:off x="6019800" y="946626"/>
            <a:ext cx="2216727" cy="2251363"/>
            <a:chOff x="6019800" y="1309255"/>
            <a:chExt cx="2216727" cy="2251363"/>
          </a:xfrm>
        </p:grpSpPr>
        <p:sp>
          <p:nvSpPr>
            <p:cNvPr id="5" name="Rounded Rectangle 4">
              <a:extLst>
                <a:ext uri="{FF2B5EF4-FFF2-40B4-BE49-F238E27FC236}">
                  <a16:creationId xmlns:a16="http://schemas.microsoft.com/office/drawing/2014/main" id="{F177CD3F-D349-40E8-6126-178E260E859A}"/>
                </a:ext>
              </a:extLst>
            </p:cNvPr>
            <p:cNvSpPr/>
            <p:nvPr/>
          </p:nvSpPr>
          <p:spPr>
            <a:xfrm>
              <a:off x="6019800" y="1309255"/>
              <a:ext cx="2216727" cy="22513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DE57F33-28A7-A0FF-6305-86AF7E72D37C}"/>
                </a:ext>
              </a:extLst>
            </p:cNvPr>
            <p:cNvSpPr txBox="1"/>
            <p:nvPr/>
          </p:nvSpPr>
          <p:spPr>
            <a:xfrm>
              <a:off x="6422681" y="1492077"/>
              <a:ext cx="1410964" cy="276999"/>
            </a:xfrm>
            <a:prstGeom prst="rect">
              <a:avLst/>
            </a:prstGeom>
            <a:noFill/>
          </p:spPr>
          <p:txBody>
            <a:bodyPr wrap="none" rtlCol="0">
              <a:spAutoFit/>
            </a:bodyPr>
            <a:lstStyle/>
            <a:p>
              <a:r>
                <a:rPr lang="en-US" sz="1200" b="1"/>
                <a:t>What you’ll need</a:t>
              </a:r>
            </a:p>
          </p:txBody>
        </p:sp>
        <p:sp>
          <p:nvSpPr>
            <p:cNvPr id="7" name="TextBox 6">
              <a:extLst>
                <a:ext uri="{FF2B5EF4-FFF2-40B4-BE49-F238E27FC236}">
                  <a16:creationId xmlns:a16="http://schemas.microsoft.com/office/drawing/2014/main" id="{6353517D-0E8D-D55E-AFDD-2BF8DB335710}"/>
                </a:ext>
              </a:extLst>
            </p:cNvPr>
            <p:cNvSpPr txBox="1"/>
            <p:nvPr/>
          </p:nvSpPr>
          <p:spPr>
            <a:xfrm>
              <a:off x="6234545" y="1951898"/>
              <a:ext cx="1780310" cy="1200329"/>
            </a:xfrm>
            <a:prstGeom prst="rect">
              <a:avLst/>
            </a:prstGeom>
            <a:noFill/>
          </p:spPr>
          <p:txBody>
            <a:bodyPr wrap="square" rtlCol="0">
              <a:spAutoFit/>
            </a:bodyPr>
            <a:lstStyle/>
            <a:p>
              <a:pPr algn="ctr"/>
              <a:r>
                <a:rPr lang="en-US" sz="1200" dirty="0"/>
                <a:t>Adobe Illustrator</a:t>
              </a:r>
              <a:br>
                <a:rPr lang="en-US" sz="1200" dirty="0"/>
              </a:br>
              <a:endParaRPr lang="en-US" sz="1200" dirty="0"/>
            </a:p>
            <a:p>
              <a:pPr algn="ctr"/>
              <a:r>
                <a:rPr lang="en-US" sz="1200" dirty="0"/>
                <a:t>Code editor (like Visual studio code)</a:t>
              </a:r>
              <a:br>
                <a:rPr lang="en-US" sz="1200" dirty="0"/>
              </a:br>
              <a:endParaRPr lang="en-US" sz="1200" dirty="0"/>
            </a:p>
            <a:p>
              <a:pPr algn="ctr"/>
              <a:r>
                <a:rPr lang="en-US" sz="1200" dirty="0"/>
                <a:t>AEM DAM access</a:t>
              </a:r>
            </a:p>
          </p:txBody>
        </p:sp>
      </p:grpSp>
    </p:spTree>
    <p:extLst>
      <p:ext uri="{BB962C8B-B14F-4D97-AF65-F5344CB8AC3E}">
        <p14:creationId xmlns:p14="http://schemas.microsoft.com/office/powerpoint/2010/main" val="364896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18EA-67C9-CBAB-B53E-A935FB6773B9}"/>
              </a:ext>
            </a:extLst>
          </p:cNvPr>
          <p:cNvSpPr>
            <a:spLocks noGrp="1"/>
          </p:cNvSpPr>
          <p:nvPr>
            <p:ph type="ctrTitle"/>
          </p:nvPr>
        </p:nvSpPr>
        <p:spPr/>
        <p:txBody>
          <a:bodyPr/>
          <a:lstStyle/>
          <a:p>
            <a:r>
              <a:rPr lang="en-US" sz="2800"/>
              <a:t>1. Prepare illustrator file</a:t>
            </a:r>
            <a:endParaRPr lang="en-US" sz="1800" b="0">
              <a:latin typeface="+mn-lt"/>
            </a:endParaRPr>
          </a:p>
        </p:txBody>
      </p:sp>
    </p:spTree>
    <p:extLst>
      <p:ext uri="{BB962C8B-B14F-4D97-AF65-F5344CB8AC3E}">
        <p14:creationId xmlns:p14="http://schemas.microsoft.com/office/powerpoint/2010/main" val="300220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6256E-522E-16CD-3205-C793E8951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4B011-8B8D-C184-561C-AD49BA3E914B}"/>
              </a:ext>
            </a:extLst>
          </p:cNvPr>
          <p:cNvSpPr>
            <a:spLocks noGrp="1"/>
          </p:cNvSpPr>
          <p:nvPr>
            <p:ph type="title"/>
          </p:nvPr>
        </p:nvSpPr>
        <p:spPr>
          <a:xfrm>
            <a:off x="387926" y="351965"/>
            <a:ext cx="8322099" cy="826452"/>
          </a:xfrm>
        </p:spPr>
        <p:txBody>
          <a:bodyPr/>
          <a:lstStyle/>
          <a:p>
            <a:r>
              <a:rPr lang="en-US"/>
              <a:t>Evaluate all 4 variations to see if there are any structural differences between the set</a:t>
            </a:r>
          </a:p>
        </p:txBody>
      </p:sp>
      <p:sp>
        <p:nvSpPr>
          <p:cNvPr id="3" name="Slide Number Placeholder 2">
            <a:extLst>
              <a:ext uri="{FF2B5EF4-FFF2-40B4-BE49-F238E27FC236}">
                <a16:creationId xmlns:a16="http://schemas.microsoft.com/office/drawing/2014/main" id="{F34F0101-D11D-986F-9C25-536CFFDABC13}"/>
              </a:ext>
            </a:extLst>
          </p:cNvPr>
          <p:cNvSpPr>
            <a:spLocks noGrp="1"/>
          </p:cNvSpPr>
          <p:nvPr>
            <p:ph type="sldNum" sz="quarter" idx="12"/>
          </p:nvPr>
        </p:nvSpPr>
        <p:spPr/>
        <p:txBody>
          <a:bodyPr/>
          <a:lstStyle/>
          <a:p>
            <a:fld id="{66DE20E4-D496-034F-914D-F7F15B93E95B}" type="slidenum">
              <a:rPr lang="en-US" smtClean="0"/>
              <a:pPr/>
              <a:t>7</a:t>
            </a:fld>
            <a:endParaRPr lang="en-US"/>
          </a:p>
        </p:txBody>
      </p:sp>
      <p:pic>
        <p:nvPicPr>
          <p:cNvPr id="5" name="Picture 4">
            <a:extLst>
              <a:ext uri="{FF2B5EF4-FFF2-40B4-BE49-F238E27FC236}">
                <a16:creationId xmlns:a16="http://schemas.microsoft.com/office/drawing/2014/main" id="{730C8D9C-07AC-7DA3-60F8-F440E61C28E8}"/>
              </a:ext>
            </a:extLst>
          </p:cNvPr>
          <p:cNvPicPr>
            <a:picLocks noChangeAspect="1"/>
          </p:cNvPicPr>
          <p:nvPr/>
        </p:nvPicPr>
        <p:blipFill>
          <a:blip r:embed="rId2"/>
          <a:srcRect/>
          <a:stretch/>
        </p:blipFill>
        <p:spPr>
          <a:xfrm>
            <a:off x="1383406" y="1737648"/>
            <a:ext cx="6377188" cy="1333351"/>
          </a:xfrm>
          <a:prstGeom prst="rect">
            <a:avLst/>
          </a:prstGeom>
        </p:spPr>
      </p:pic>
      <p:sp>
        <p:nvSpPr>
          <p:cNvPr id="15" name="TextBox 14">
            <a:extLst>
              <a:ext uri="{FF2B5EF4-FFF2-40B4-BE49-F238E27FC236}">
                <a16:creationId xmlns:a16="http://schemas.microsoft.com/office/drawing/2014/main" id="{8334D7C2-F8C2-C0DE-5701-F4A2E6AA34C8}"/>
              </a:ext>
            </a:extLst>
          </p:cNvPr>
          <p:cNvSpPr txBox="1"/>
          <p:nvPr/>
        </p:nvSpPr>
        <p:spPr>
          <a:xfrm>
            <a:off x="1225550" y="3229397"/>
            <a:ext cx="6692900" cy="300082"/>
          </a:xfrm>
          <a:prstGeom prst="rect">
            <a:avLst/>
          </a:prstGeom>
          <a:noFill/>
        </p:spPr>
        <p:txBody>
          <a:bodyPr wrap="square" rtlCol="0">
            <a:spAutoFit/>
          </a:bodyPr>
          <a:lstStyle/>
          <a:p>
            <a:pPr algn="ctr"/>
            <a:r>
              <a:rPr lang="en-US" b="1" dirty="0">
                <a:solidFill>
                  <a:schemeClr val="accent6"/>
                </a:solidFill>
              </a:rPr>
              <a:t>No structural differences, all variations use the same shapes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6876382-2A4E-91DD-4E92-CDD66FADC129}"/>
                  </a:ext>
                </a:extLst>
              </p14:cNvPr>
              <p14:cNvContentPartPr/>
              <p14:nvPr/>
            </p14:nvContentPartPr>
            <p14:xfrm>
              <a:off x="1176927" y="2140330"/>
              <a:ext cx="285120" cy="101520"/>
            </p14:xfrm>
          </p:contentPart>
        </mc:Choice>
        <mc:Fallback xmlns="">
          <p:pic>
            <p:nvPicPr>
              <p:cNvPr id="4" name="Ink 3">
                <a:extLst>
                  <a:ext uri="{FF2B5EF4-FFF2-40B4-BE49-F238E27FC236}">
                    <a16:creationId xmlns:a16="http://schemas.microsoft.com/office/drawing/2014/main" id="{86876382-2A4E-91DD-4E92-CDD66FADC129}"/>
                  </a:ext>
                </a:extLst>
              </p:cNvPr>
              <p:cNvPicPr/>
              <p:nvPr/>
            </p:nvPicPr>
            <p:blipFill>
              <a:blip r:embed="rId4"/>
              <a:stretch>
                <a:fillRect/>
              </a:stretch>
            </p:blipFill>
            <p:spPr>
              <a:xfrm>
                <a:off x="1167927" y="2131690"/>
                <a:ext cx="302760" cy="119160"/>
              </a:xfrm>
              <a:prstGeom prst="rect">
                <a:avLst/>
              </a:prstGeom>
            </p:spPr>
          </p:pic>
        </mc:Fallback>
      </mc:AlternateContent>
      <p:sp>
        <p:nvSpPr>
          <p:cNvPr id="6" name="TextBox 5">
            <a:extLst>
              <a:ext uri="{FF2B5EF4-FFF2-40B4-BE49-F238E27FC236}">
                <a16:creationId xmlns:a16="http://schemas.microsoft.com/office/drawing/2014/main" id="{D852EF80-4E9D-EB95-6435-D8EE6D4F1D37}"/>
              </a:ext>
            </a:extLst>
          </p:cNvPr>
          <p:cNvSpPr txBox="1"/>
          <p:nvPr/>
        </p:nvSpPr>
        <p:spPr>
          <a:xfrm>
            <a:off x="312228" y="2290589"/>
            <a:ext cx="1071178" cy="707886"/>
          </a:xfrm>
          <a:prstGeom prst="rect">
            <a:avLst/>
          </a:prstGeom>
          <a:noFill/>
        </p:spPr>
        <p:txBody>
          <a:bodyPr wrap="square" rtlCol="0">
            <a:spAutoFit/>
          </a:bodyPr>
          <a:lstStyle/>
          <a:p>
            <a:pPr algn="ctr"/>
            <a:r>
              <a:rPr lang="en-US" sz="800" dirty="0">
                <a:solidFill>
                  <a:schemeClr val="accent6"/>
                </a:solidFill>
              </a:rPr>
              <a:t>With the exception that this will always be a compound shape on its own layer</a:t>
            </a:r>
          </a:p>
        </p:txBody>
      </p:sp>
    </p:spTree>
    <p:extLst>
      <p:ext uri="{BB962C8B-B14F-4D97-AF65-F5344CB8AC3E}">
        <p14:creationId xmlns:p14="http://schemas.microsoft.com/office/powerpoint/2010/main" val="358533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6E27-7CD7-1D37-08C6-C44244F3D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E94EB-D0C5-0E0D-4E88-652F5B314437}"/>
              </a:ext>
            </a:extLst>
          </p:cNvPr>
          <p:cNvSpPr>
            <a:spLocks noGrp="1"/>
          </p:cNvSpPr>
          <p:nvPr>
            <p:ph type="title"/>
          </p:nvPr>
        </p:nvSpPr>
        <p:spPr>
          <a:xfrm>
            <a:off x="387926" y="351965"/>
            <a:ext cx="8322099" cy="826452"/>
          </a:xfrm>
        </p:spPr>
        <p:txBody>
          <a:bodyPr/>
          <a:lstStyle/>
          <a:p>
            <a:r>
              <a:rPr lang="en-US"/>
              <a:t>Evaluate all 4 variations to see if there are any structural differences between the set</a:t>
            </a:r>
          </a:p>
        </p:txBody>
      </p:sp>
      <p:sp>
        <p:nvSpPr>
          <p:cNvPr id="3" name="Slide Number Placeholder 2">
            <a:extLst>
              <a:ext uri="{FF2B5EF4-FFF2-40B4-BE49-F238E27FC236}">
                <a16:creationId xmlns:a16="http://schemas.microsoft.com/office/drawing/2014/main" id="{DF2FCEE0-C68D-EA21-A71E-BB3F9B0DECCC}"/>
              </a:ext>
            </a:extLst>
          </p:cNvPr>
          <p:cNvSpPr>
            <a:spLocks noGrp="1"/>
          </p:cNvSpPr>
          <p:nvPr>
            <p:ph type="sldNum" sz="quarter" idx="12"/>
          </p:nvPr>
        </p:nvSpPr>
        <p:spPr/>
        <p:txBody>
          <a:bodyPr/>
          <a:lstStyle/>
          <a:p>
            <a:fld id="{66DE20E4-D496-034F-914D-F7F15B93E95B}" type="slidenum">
              <a:rPr lang="en-US" smtClean="0"/>
              <a:pPr/>
              <a:t>8</a:t>
            </a:fld>
            <a:endParaRPr lang="en-US"/>
          </a:p>
        </p:txBody>
      </p:sp>
      <p:pic>
        <p:nvPicPr>
          <p:cNvPr id="5" name="Picture 4">
            <a:extLst>
              <a:ext uri="{FF2B5EF4-FFF2-40B4-BE49-F238E27FC236}">
                <a16:creationId xmlns:a16="http://schemas.microsoft.com/office/drawing/2014/main" id="{2F64F09E-7E0F-F32F-182D-30448E2F81C2}"/>
              </a:ext>
            </a:extLst>
          </p:cNvPr>
          <p:cNvPicPr>
            <a:picLocks noChangeAspect="1"/>
          </p:cNvPicPr>
          <p:nvPr/>
        </p:nvPicPr>
        <p:blipFill>
          <a:blip r:embed="rId2"/>
          <a:srcRect/>
          <a:stretch/>
        </p:blipFill>
        <p:spPr>
          <a:xfrm>
            <a:off x="1225550" y="1724992"/>
            <a:ext cx="6692900" cy="1358664"/>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38DD460-9140-A777-1FC0-12C490B8BECD}"/>
                  </a:ext>
                </a:extLst>
              </p14:cNvPr>
              <p14:cNvContentPartPr/>
              <p14:nvPr/>
            </p14:nvContentPartPr>
            <p14:xfrm>
              <a:off x="3589228" y="1920633"/>
              <a:ext cx="313560" cy="356760"/>
            </p14:xfrm>
          </p:contentPart>
        </mc:Choice>
        <mc:Fallback xmlns="">
          <p:pic>
            <p:nvPicPr>
              <p:cNvPr id="6" name="Ink 5">
                <a:extLst>
                  <a:ext uri="{FF2B5EF4-FFF2-40B4-BE49-F238E27FC236}">
                    <a16:creationId xmlns:a16="http://schemas.microsoft.com/office/drawing/2014/main" id="{738DD460-9140-A777-1FC0-12C490B8BECD}"/>
                  </a:ext>
                </a:extLst>
              </p:cNvPr>
              <p:cNvPicPr/>
              <p:nvPr/>
            </p:nvPicPr>
            <p:blipFill>
              <a:blip r:embed="rId4"/>
              <a:stretch>
                <a:fillRect/>
              </a:stretch>
            </p:blipFill>
            <p:spPr>
              <a:xfrm>
                <a:off x="3584908" y="1916313"/>
                <a:ext cx="32220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4BC5B45D-C2D9-77A6-665F-266649F072B8}"/>
                  </a:ext>
                </a:extLst>
              </p14:cNvPr>
              <p14:cNvContentPartPr/>
              <p14:nvPr/>
            </p14:nvContentPartPr>
            <p14:xfrm>
              <a:off x="5331199" y="1928430"/>
              <a:ext cx="386280" cy="355320"/>
            </p14:xfrm>
          </p:contentPart>
        </mc:Choice>
        <mc:Fallback xmlns="">
          <p:pic>
            <p:nvPicPr>
              <p:cNvPr id="12" name="Ink 11">
                <a:extLst>
                  <a:ext uri="{FF2B5EF4-FFF2-40B4-BE49-F238E27FC236}">
                    <a16:creationId xmlns:a16="http://schemas.microsoft.com/office/drawing/2014/main" id="{4BC5B45D-C2D9-77A6-665F-266649F072B8}"/>
                  </a:ext>
                </a:extLst>
              </p:cNvPr>
              <p:cNvPicPr/>
              <p:nvPr/>
            </p:nvPicPr>
            <p:blipFill>
              <a:blip r:embed="rId6"/>
              <a:stretch>
                <a:fillRect/>
              </a:stretch>
            </p:blipFill>
            <p:spPr>
              <a:xfrm>
                <a:off x="5326875" y="1924110"/>
                <a:ext cx="394928" cy="363960"/>
              </a:xfrm>
              <a:prstGeom prst="rect">
                <a:avLst/>
              </a:prstGeom>
            </p:spPr>
          </p:pic>
        </mc:Fallback>
      </mc:AlternateContent>
      <p:sp>
        <p:nvSpPr>
          <p:cNvPr id="15" name="TextBox 14">
            <a:extLst>
              <a:ext uri="{FF2B5EF4-FFF2-40B4-BE49-F238E27FC236}">
                <a16:creationId xmlns:a16="http://schemas.microsoft.com/office/drawing/2014/main" id="{D0A34747-687F-98AC-F16F-B9FB88E5EF6A}"/>
              </a:ext>
            </a:extLst>
          </p:cNvPr>
          <p:cNvSpPr txBox="1"/>
          <p:nvPr/>
        </p:nvSpPr>
        <p:spPr>
          <a:xfrm>
            <a:off x="1225550" y="3229397"/>
            <a:ext cx="6692900" cy="715581"/>
          </a:xfrm>
          <a:prstGeom prst="rect">
            <a:avLst/>
          </a:prstGeom>
          <a:noFill/>
        </p:spPr>
        <p:txBody>
          <a:bodyPr wrap="square" rtlCol="0">
            <a:spAutoFit/>
          </a:bodyPr>
          <a:lstStyle/>
          <a:p>
            <a:r>
              <a:rPr lang="en-US" b="1">
                <a:solidFill>
                  <a:schemeClr val="accent6"/>
                </a:solidFill>
              </a:rPr>
              <a:t>The one-color versions have an outlined shape for the mailbox flag vs. the two-color is a solid shape. We’ll need to take extra steps in preparing that illustrator file to build an all inclusive SVG file.</a:t>
            </a:r>
          </a:p>
        </p:txBody>
      </p:sp>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F8AC0F4B-7173-C74A-3E10-715F7D28BAB6}"/>
                  </a:ext>
                </a:extLst>
              </p14:cNvPr>
              <p14:cNvContentPartPr/>
              <p14:nvPr/>
            </p14:nvContentPartPr>
            <p14:xfrm>
              <a:off x="1176927" y="2140330"/>
              <a:ext cx="285120" cy="101520"/>
            </p14:xfrm>
          </p:contentPart>
        </mc:Choice>
        <mc:Fallback xmlns="">
          <p:pic>
            <p:nvPicPr>
              <p:cNvPr id="4" name="Ink 3">
                <a:extLst>
                  <a:ext uri="{FF2B5EF4-FFF2-40B4-BE49-F238E27FC236}">
                    <a16:creationId xmlns:a16="http://schemas.microsoft.com/office/drawing/2014/main" id="{F8AC0F4B-7173-C74A-3E10-715F7D28BAB6}"/>
                  </a:ext>
                </a:extLst>
              </p:cNvPr>
              <p:cNvPicPr/>
              <p:nvPr/>
            </p:nvPicPr>
            <p:blipFill>
              <a:blip r:embed="rId8"/>
              <a:stretch>
                <a:fillRect/>
              </a:stretch>
            </p:blipFill>
            <p:spPr>
              <a:xfrm>
                <a:off x="1167927" y="2131690"/>
                <a:ext cx="302760" cy="119160"/>
              </a:xfrm>
              <a:prstGeom prst="rect">
                <a:avLst/>
              </a:prstGeom>
            </p:spPr>
          </p:pic>
        </mc:Fallback>
      </mc:AlternateContent>
      <p:sp>
        <p:nvSpPr>
          <p:cNvPr id="7" name="TextBox 6">
            <a:extLst>
              <a:ext uri="{FF2B5EF4-FFF2-40B4-BE49-F238E27FC236}">
                <a16:creationId xmlns:a16="http://schemas.microsoft.com/office/drawing/2014/main" id="{35C16B54-1A5B-DB5D-E6FA-8EDE33FD7DB5}"/>
              </a:ext>
            </a:extLst>
          </p:cNvPr>
          <p:cNvSpPr txBox="1"/>
          <p:nvPr/>
        </p:nvSpPr>
        <p:spPr>
          <a:xfrm>
            <a:off x="312228" y="2290589"/>
            <a:ext cx="1071178" cy="707886"/>
          </a:xfrm>
          <a:prstGeom prst="rect">
            <a:avLst/>
          </a:prstGeom>
          <a:noFill/>
        </p:spPr>
        <p:txBody>
          <a:bodyPr wrap="square" rtlCol="0">
            <a:spAutoFit/>
          </a:bodyPr>
          <a:lstStyle/>
          <a:p>
            <a:pPr algn="ctr"/>
            <a:r>
              <a:rPr lang="en-US" sz="800" dirty="0">
                <a:solidFill>
                  <a:schemeClr val="accent6"/>
                </a:solidFill>
              </a:rPr>
              <a:t>With the exception that this will always be a compound shape on its own layer</a:t>
            </a:r>
          </a:p>
        </p:txBody>
      </p:sp>
    </p:spTree>
    <p:extLst>
      <p:ext uri="{BB962C8B-B14F-4D97-AF65-F5344CB8AC3E}">
        <p14:creationId xmlns:p14="http://schemas.microsoft.com/office/powerpoint/2010/main" val="110196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2950B-B2F4-B0AD-FAEF-23EB0EB7A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D5C39-0113-056F-2573-52685FC65FFB}"/>
              </a:ext>
            </a:extLst>
          </p:cNvPr>
          <p:cNvSpPr>
            <a:spLocks noGrp="1"/>
          </p:cNvSpPr>
          <p:nvPr>
            <p:ph type="title"/>
          </p:nvPr>
        </p:nvSpPr>
        <p:spPr>
          <a:xfrm>
            <a:off x="387926" y="351965"/>
            <a:ext cx="8322099" cy="678345"/>
          </a:xfrm>
        </p:spPr>
        <p:txBody>
          <a:bodyPr/>
          <a:lstStyle/>
          <a:p>
            <a:r>
              <a:rPr lang="en-US"/>
              <a:t>Prep illustrator file – </a:t>
            </a:r>
            <a:r>
              <a:rPr lang="en-US" i="1">
                <a:solidFill>
                  <a:schemeClr val="accent6"/>
                </a:solidFill>
              </a:rPr>
              <a:t>no structural differences</a:t>
            </a:r>
            <a:endParaRPr lang="en-US" sz="1200" b="0" i="1">
              <a:solidFill>
                <a:schemeClr val="accent6"/>
              </a:solidFill>
              <a:latin typeface="+mn-lt"/>
            </a:endParaRPr>
          </a:p>
        </p:txBody>
      </p:sp>
      <p:sp>
        <p:nvSpPr>
          <p:cNvPr id="3" name="Slide Number Placeholder 2">
            <a:extLst>
              <a:ext uri="{FF2B5EF4-FFF2-40B4-BE49-F238E27FC236}">
                <a16:creationId xmlns:a16="http://schemas.microsoft.com/office/drawing/2014/main" id="{F4E46378-436A-4167-6A7E-54EB9FDEC858}"/>
              </a:ext>
            </a:extLst>
          </p:cNvPr>
          <p:cNvSpPr>
            <a:spLocks noGrp="1"/>
          </p:cNvSpPr>
          <p:nvPr>
            <p:ph type="sldNum" sz="quarter" idx="12"/>
          </p:nvPr>
        </p:nvSpPr>
        <p:spPr/>
        <p:txBody>
          <a:bodyPr/>
          <a:lstStyle/>
          <a:p>
            <a:fld id="{66DE20E4-D496-034F-914D-F7F15B93E95B}" type="slidenum">
              <a:rPr lang="en-US" smtClean="0"/>
              <a:pPr/>
              <a:t>9</a:t>
            </a:fld>
            <a:endParaRPr lang="en-US"/>
          </a:p>
        </p:txBody>
      </p:sp>
      <p:pic>
        <p:nvPicPr>
          <p:cNvPr id="7" name="Picture 6" descr="A screenshot of a computer&#10;&#10;Description automatically generated">
            <a:extLst>
              <a:ext uri="{FF2B5EF4-FFF2-40B4-BE49-F238E27FC236}">
                <a16:creationId xmlns:a16="http://schemas.microsoft.com/office/drawing/2014/main" id="{1C0F2574-0F9D-B2CF-10A8-B5C4DE5B966F}"/>
              </a:ext>
            </a:extLst>
          </p:cNvPr>
          <p:cNvPicPr>
            <a:picLocks noChangeAspect="1"/>
          </p:cNvPicPr>
          <p:nvPr/>
        </p:nvPicPr>
        <p:blipFill>
          <a:blip r:embed="rId2"/>
          <a:stretch>
            <a:fillRect/>
          </a:stretch>
        </p:blipFill>
        <p:spPr>
          <a:xfrm>
            <a:off x="2700550" y="1030310"/>
            <a:ext cx="6009476" cy="3327120"/>
          </a:xfrm>
          <a:prstGeom prst="rect">
            <a:avLst/>
          </a:prstGeom>
        </p:spPr>
      </p:pic>
      <p:sp>
        <p:nvSpPr>
          <p:cNvPr id="8" name="TextBox 7">
            <a:extLst>
              <a:ext uri="{FF2B5EF4-FFF2-40B4-BE49-F238E27FC236}">
                <a16:creationId xmlns:a16="http://schemas.microsoft.com/office/drawing/2014/main" id="{08451982-1A51-3A01-FF23-4431E093D361}"/>
              </a:ext>
            </a:extLst>
          </p:cNvPr>
          <p:cNvSpPr txBox="1"/>
          <p:nvPr/>
        </p:nvSpPr>
        <p:spPr>
          <a:xfrm>
            <a:off x="387926" y="1030310"/>
            <a:ext cx="2117015" cy="3477875"/>
          </a:xfrm>
          <a:prstGeom prst="rect">
            <a:avLst/>
          </a:prstGeom>
          <a:noFill/>
        </p:spPr>
        <p:txBody>
          <a:bodyPr wrap="square" rtlCol="0">
            <a:spAutoFit/>
          </a:bodyPr>
          <a:lstStyle/>
          <a:p>
            <a:r>
              <a:rPr lang="en-US" sz="1100" dirty="0"/>
              <a:t>I recommend using the 2-color white background illustrator file to create your SVG file.</a:t>
            </a:r>
          </a:p>
          <a:p>
            <a:endParaRPr lang="en-US" sz="1100" dirty="0"/>
          </a:p>
          <a:p>
            <a:r>
              <a:rPr lang="en-US" sz="1100" dirty="0"/>
              <a:t>It usually has all the shapes as individual layers; you’ll also want to copy in the </a:t>
            </a:r>
            <a:r>
              <a:rPr lang="en-US" sz="1100" dirty="0" err="1"/>
              <a:t>otc</a:t>
            </a:r>
            <a:r>
              <a:rPr lang="en-US" sz="1100" dirty="0"/>
              <a:t> compound shape from that illustration file, that’s almost like a cutout of the icon and paste it into this illustrator file to be able to export all possible shapes at once.</a:t>
            </a:r>
          </a:p>
          <a:p>
            <a:endParaRPr lang="en-US" sz="1100" dirty="0"/>
          </a:p>
          <a:p>
            <a:r>
              <a:rPr lang="en-US" sz="1100" dirty="0"/>
              <a:t>I recommend labeling your layers, because that will pull through in the SVG code and help you identify what shapes need what colors in the different versions.</a:t>
            </a:r>
          </a:p>
        </p:txBody>
      </p:sp>
    </p:spTree>
    <p:extLst>
      <p:ext uri="{BB962C8B-B14F-4D97-AF65-F5344CB8AC3E}">
        <p14:creationId xmlns:p14="http://schemas.microsoft.com/office/powerpoint/2010/main" val="2424174979"/>
      </p:ext>
    </p:extLst>
  </p:cSld>
  <p:clrMapOvr>
    <a:masterClrMapping/>
  </p:clrMapOvr>
</p:sld>
</file>

<file path=ppt/theme/theme1.xml><?xml version="1.0" encoding="utf-8"?>
<a:theme xmlns:a="http://schemas.openxmlformats.org/drawingml/2006/main" name="1_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Lift and Drop UX Recommendations_1.0" id="{5F73B2D8-CBEF-B842-8DAB-72481B26064E}" vid="{A82E1952-C8C2-704F-A96E-465C89B26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E5006522832B4C9174A67354963AA8" ma:contentTypeVersion="18" ma:contentTypeDescription="Create a new document." ma:contentTypeScope="" ma:versionID="59257ac36c8864be6a56235d2112e07c">
  <xsd:schema xmlns:xsd="http://www.w3.org/2001/XMLSchema" xmlns:xs="http://www.w3.org/2001/XMLSchema" xmlns:p="http://schemas.microsoft.com/office/2006/metadata/properties" xmlns:ns2="e4b1d37d-9e4a-4d1d-b92d-032ec2aba8fa" xmlns:ns3="28f877a7-3821-4b44-9936-a8a1b4f92f16" targetNamespace="http://schemas.microsoft.com/office/2006/metadata/properties" ma:root="true" ma:fieldsID="5b2367736fcf9f62540b5c5242303028" ns2:_="" ns3:_="">
    <xsd:import namespace="e4b1d37d-9e4a-4d1d-b92d-032ec2aba8fa"/>
    <xsd:import namespace="28f877a7-3821-4b44-9936-a8a1b4f92f16"/>
    <xsd:element name="properties">
      <xsd:complexType>
        <xsd:sequence>
          <xsd:element name="documentManagement">
            <xsd:complexType>
              <xsd:all>
                <xsd:element ref="ns2:TaxCatchAll" minOccurs="0"/>
                <xsd:element ref="ns2:TaxCatchAllLabel" minOccurs="0"/>
                <xsd:element ref="ns2:CWRMItemUniqueId" minOccurs="0"/>
                <xsd:element ref="ns2:CWRMItemRecordState" minOccurs="0"/>
                <xsd:element ref="ns2:CWRMItemRecordCategory" minOccurs="0"/>
                <xsd:element ref="ns2:CWRMItemRecordClassificationTaxHTField0" minOccurs="0"/>
                <xsd:element ref="ns2:CWRMItemRecordStatus" minOccurs="0"/>
                <xsd:element ref="ns2:CWRMItemRecordDeclaredDate" minOccurs="0"/>
                <xsd:element ref="ns2:CWRMItemRecordVital" minOccurs="0"/>
                <xsd:element ref="ns2:CWRMItemRecordData"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b1d37d-9e4a-4d1d-b92d-032ec2aba8fa"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195dce33-ee96-45e4-bc68-4ced27261947}" ma:internalName="TaxCatchAll" ma:readOnly="false" ma:showField="CatchAllData" ma:web="e4b1d37d-9e4a-4d1d-b92d-032ec2aba8fa">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hidden="true" ma:list="{195dce33-ee96-45e4-bc68-4ced27261947}" ma:internalName="TaxCatchAllLabel" ma:readOnly="true" ma:showField="CatchAllDataLabel" ma:web="e4b1d37d-9e4a-4d1d-b92d-032ec2aba8fa">
      <xsd:complexType>
        <xsd:complexContent>
          <xsd:extension base="dms:MultiChoiceLookup">
            <xsd:sequence>
              <xsd:element name="Value" type="dms:Lookup" maxOccurs="unbounded" minOccurs="0" nillable="true"/>
            </xsd:sequence>
          </xsd:extension>
        </xsd:complexContent>
      </xsd:complexType>
    </xsd:element>
    <xsd:element name="CWRMItemUniqueId" ma:index="6" nillable="true" ma:displayName="Content ID" ma:description="A universally unique identifier assigned to the item." ma:internalName="CWRMItemUniqueId" ma:readOnly="true">
      <xsd:simpleType>
        <xsd:restriction base="dms:Text"/>
      </xsd:simpleType>
    </xsd:element>
    <xsd:element name="CWRMItemRecordState" ma:index="7" nillable="true" ma:displayName="Record State" ma:description="The current state of this item as it pertains to records management." ma:internalName="CWRMItemRecordState" ma:readOnly="true">
      <xsd:simpleType>
        <xsd:restriction base="dms:Text"/>
      </xsd:simpleType>
    </xsd:element>
    <xsd:element name="CWRMItemRecordCategory" ma:index="8" nillable="true" ma:displayName="Record Category" ma:description="Identifies the current record category for the item." ma:internalName="CWRMItemRecordCategory" ma:readOnly="true">
      <xsd:simpleType>
        <xsd:restriction base="dms:Text"/>
      </xsd:simpleType>
    </xsd:element>
    <xsd:element name="CWRMItemRecordClassificationTaxHTField0" ma:index="9" nillable="true" ma:displayName="Record Classification_0" ma:hidden="true" ma:internalName="CWRMItemRecordClassificationTaxHTField0" ma:readOnly="false">
      <xsd:simpleType>
        <xsd:restriction base="dms:Note"/>
      </xsd:simpleType>
    </xsd:element>
    <xsd:element name="CWRMItemRecordStatus" ma:index="11" nillable="true" ma:displayName="Record Status" ma:description="The current status of this item as it pertains to records management." ma:internalName="CWRMItemRecordStatus" ma:readOnly="true">
      <xsd:simpleType>
        <xsd:restriction base="dms:Text"/>
      </xsd:simpleType>
    </xsd:element>
    <xsd:element name="CWRMItemRecordDeclaredDate" ma:index="12" nillable="true" ma:displayName="Record Declared Date" ma:description="The date and time that the item was declared a record." ma:format="DateTime" ma:internalName="CWRMItemRecordDeclaredDate" ma:readOnly="true">
      <xsd:simpleType>
        <xsd:restriction base="dms:DateTime"/>
      </xsd:simpleType>
    </xsd:element>
    <xsd:element name="CWRMItemRecordVital" ma:index="13" nillable="true" ma:displayName="Record Vital" ma:description="Indicates if this item is considered vital to the organization." ma:internalName="CWRMItemRecordVital" ma:readOnly="true">
      <xsd:simpleType>
        <xsd:restriction base="dms:Boolean"/>
      </xsd:simpleType>
    </xsd:element>
    <xsd:element name="CWRMItemRecordData" ma:index="14" nillable="true" ma:displayName="Record Data" ma:description="Contains system specific record data for the item." ma:hidden="true" ma:internalName="CWRMItemRecordData" ma:readOnly="false">
      <xsd:simpleType>
        <xsd:restriction base="dms:Note"/>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f877a7-3821-4b44-9936-a8a1b4f92f16"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Notes" ma:index="30" nillable="true" ma:displayName="Note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4b1d37d-9e4a-4d1d-b92d-032ec2aba8fa">
      <UserInfo>
        <DisplayName>Bloom, Stacy J</DisplayName>
        <AccountId>144</AccountId>
        <AccountType/>
      </UserInfo>
      <UserInfo>
        <DisplayName>Anne Dunning</DisplayName>
        <AccountId>202</AccountId>
        <AccountType/>
      </UserInfo>
      <UserInfo>
        <DisplayName>McCabe, Trisha L</DisplayName>
        <AccountId>356</AccountId>
        <AccountType/>
      </UserInfo>
      <UserInfo>
        <DisplayName>Garner, Shiloh D</DisplayName>
        <AccountId>278</AccountId>
        <AccountType/>
      </UserInfo>
      <UserInfo>
        <DisplayName>Euerle, Brooke R</DisplayName>
        <AccountId>145</AccountId>
        <AccountType/>
      </UserInfo>
      <UserInfo>
        <DisplayName>Grudt, Heather K</DisplayName>
        <AccountId>150</AccountId>
        <AccountType/>
      </UserInfo>
      <UserInfo>
        <DisplayName>Bijnagte, Emily J</DisplayName>
        <AccountId>219</AccountId>
        <AccountType/>
      </UserInfo>
      <UserInfo>
        <DisplayName>Sonnek, Matthew</DisplayName>
        <AccountId>419</AccountId>
        <AccountType/>
      </UserInfo>
    </SharedWithUsers>
    <Notes xmlns="28f877a7-3821-4b44-9936-a8a1b4f92f16" xsi:nil="true"/>
    <CWRMItemRecordClassificationTaxHTField0 xmlns="e4b1d37d-9e4a-4d1d-b92d-032ec2aba8fa" xsi:nil="true"/>
    <TaxCatchAll xmlns="e4b1d37d-9e4a-4d1d-b92d-032ec2aba8fa"/>
    <CWRMItemRecordData xmlns="e4b1d37d-9e4a-4d1d-b92d-032ec2aba8fa" xsi:nil="true"/>
  </documentManagement>
</p:properties>
</file>

<file path=customXml/itemProps1.xml><?xml version="1.0" encoding="utf-8"?>
<ds:datastoreItem xmlns:ds="http://schemas.openxmlformats.org/officeDocument/2006/customXml" ds:itemID="{33F512D1-3EF7-415E-851A-85679239D841}">
  <ds:schemaRefs>
    <ds:schemaRef ds:uri="http://schemas.microsoft.com/sharepoint/v3/contenttype/forms"/>
  </ds:schemaRefs>
</ds:datastoreItem>
</file>

<file path=customXml/itemProps2.xml><?xml version="1.0" encoding="utf-8"?>
<ds:datastoreItem xmlns:ds="http://schemas.openxmlformats.org/officeDocument/2006/customXml" ds:itemID="{8A930C00-EFEC-49DB-A642-1C063D161ABB}">
  <ds:schemaRefs>
    <ds:schemaRef ds:uri="28f877a7-3821-4b44-9936-a8a1b4f92f16"/>
    <ds:schemaRef ds:uri="e4b1d37d-9e4a-4d1d-b92d-032ec2aba8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D367B2-C228-4B47-9C70-DAACC46D3AA5}">
  <ds:schemaRefs>
    <ds:schemaRef ds:uri="http://purl.org/dc/terms/"/>
    <ds:schemaRef ds:uri="http://schemas.openxmlformats.org/package/2006/metadata/core-properties"/>
    <ds:schemaRef ds:uri="28f877a7-3821-4b44-9936-a8a1b4f92f16"/>
    <ds:schemaRef ds:uri="http://purl.org/dc/dcmitype/"/>
    <ds:schemaRef ds:uri="http://purl.org/dc/elements/1.1/"/>
    <ds:schemaRef ds:uri="http://schemas.microsoft.com/office/2006/documentManagement/types"/>
    <ds:schemaRef ds:uri="e4b1d37d-9e4a-4d1d-b92d-032ec2aba8fa"/>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1_Master Theme</Template>
  <TotalTime>10202</TotalTime>
  <Words>2185</Words>
  <Application>Microsoft Macintosh PowerPoint</Application>
  <PresentationFormat>On-screen Show (16:9)</PresentationFormat>
  <Paragraphs>299</Paragraphs>
  <Slides>35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Georgia</vt:lpstr>
      <vt:lpstr>System Font Regular</vt:lpstr>
      <vt:lpstr>1_Master Theme</vt:lpstr>
      <vt:lpstr>Smart icon how-to</vt:lpstr>
      <vt:lpstr>What is a smart icon?</vt:lpstr>
      <vt:lpstr>What is an SVG?</vt:lpstr>
      <vt:lpstr>Icon ecosystem overview</vt:lpstr>
      <vt:lpstr>Overview</vt:lpstr>
      <vt:lpstr>1. Prepare illustrator file</vt:lpstr>
      <vt:lpstr>Evaluate all 4 variations to see if there are any structural differences between the set</vt:lpstr>
      <vt:lpstr>Evaluate all 4 variations to see if there are any structural differences between the set</vt:lpstr>
      <vt:lpstr>Prep illustrator file – no structural differences</vt:lpstr>
      <vt:lpstr>Prep illustrator file – structural differences</vt:lpstr>
      <vt:lpstr>Prep illustrator file – structural differences</vt:lpstr>
      <vt:lpstr>Prep illustrator file – structural differences</vt:lpstr>
      <vt:lpstr>Prep illustrator file – structural differences</vt:lpstr>
      <vt:lpstr>2. Export SVG</vt:lpstr>
      <vt:lpstr>Export SVG from illustrator</vt:lpstr>
      <vt:lpstr>Naming convention</vt:lpstr>
      <vt:lpstr>3. Clean up SVG code</vt:lpstr>
      <vt:lpstr>Turn word wrap on view &gt; word wrap</vt:lpstr>
      <vt:lpstr>Hard returns</vt:lpstr>
      <vt:lpstr>Confirm size of SVG</vt:lpstr>
      <vt:lpstr>Start deleting</vt:lpstr>
      <vt:lpstr>Class-less</vt:lpstr>
      <vt:lpstr>4. Add classes to SVG code</vt:lpstr>
      <vt:lpstr>Double-check compound layer</vt:lpstr>
      <vt:lpstr>Add in AEM stylesheet classes</vt:lpstr>
      <vt:lpstr>Add in AEM stylesheet classes</vt:lpstr>
      <vt:lpstr>Add in AEM stylesheet classes</vt:lpstr>
      <vt:lpstr>Note on order of operations</vt:lpstr>
      <vt:lpstr>Optional “at” identifier</vt:lpstr>
      <vt:lpstr>Default fills</vt:lpstr>
      <vt:lpstr>5. Publish SVG in AEM</vt:lpstr>
      <vt:lpstr>Upload to AEM</vt:lpstr>
      <vt:lpstr>Publish</vt:lpstr>
      <vt:lpstr>AEM CSS Stylesheet (for reference)</vt:lpstr>
      <vt:lpstr>AEM CSS style sheet (for 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UHC.com | Site Taxonomy Updates</dc:title>
  <dc:creator>McCabe, Trisha L</dc:creator>
  <cp:lastModifiedBy>Deck, Grace</cp:lastModifiedBy>
  <cp:revision>1</cp:revision>
  <dcterms:created xsi:type="dcterms:W3CDTF">2021-12-16T18:02:51Z</dcterms:created>
  <dcterms:modified xsi:type="dcterms:W3CDTF">2025-04-09T20:08:59Z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0x01010082E5006522832B4C9174A67354963AA8</vt:lpwstr>
  </property>
  <property fmtid="{D5CDD505-2E9C-101B-9397-08002B2CF9AE}" pid="3" name="CWRMItemRecordClassification">
    <vt:lpwstr/>
  </property>
  <property fmtid="{D5CDD505-2E9C-101B-9397-08002B2CF9AE}" pid="4" name="MSIP_Label_a8a73c85-e524-44a6-bd58-7df7ef87be8f_Enabled">
    <vt:lpwstr>true</vt:lpwstr>
  </property>
  <property fmtid="{D5CDD505-2E9C-101B-9397-08002B2CF9AE}" pid="5" name="MSIP_Label_a8a73c85-e524-44a6-bd58-7df7ef87be8f_SetDate">
    <vt:lpwstr>2022-10-17T21:54:19Z</vt:lpwstr>
  </property>
  <property fmtid="{D5CDD505-2E9C-101B-9397-08002B2CF9AE}" pid="6" name="MSIP_Label_a8a73c85-e524-44a6-bd58-7df7ef87be8f_Method">
    <vt:lpwstr>Standard</vt:lpwstr>
  </property>
  <property fmtid="{D5CDD505-2E9C-101B-9397-08002B2CF9AE}" pid="7" name="MSIP_Label_a8a73c85-e524-44a6-bd58-7df7ef87be8f_Name">
    <vt:lpwstr>Internal Label</vt:lpwstr>
  </property>
  <property fmtid="{D5CDD505-2E9C-101B-9397-08002B2CF9AE}" pid="8" name="MSIP_Label_a8a73c85-e524-44a6-bd58-7df7ef87be8f_SiteId">
    <vt:lpwstr>db05faca-c82a-4b9d-b9c5-0f64b6755421</vt:lpwstr>
  </property>
  <property fmtid="{D5CDD505-2E9C-101B-9397-08002B2CF9AE}" pid="9" name="MSIP_Label_a8a73c85-e524-44a6-bd58-7df7ef87be8f_ActionId">
    <vt:lpwstr>c547f6a6-502b-4816-98ac-18873c661cba</vt:lpwstr>
  </property>
  <property fmtid="{D5CDD505-2E9C-101B-9397-08002B2CF9AE}" pid="10" name="MSIP_Label_a8a73c85-e524-44a6-bd58-7df7ef87be8f_ContentBits">
    <vt:lpwstr>0</vt:lpwstr>
  </property>
</Properties>
</file>