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  <p:sldMasterId id="2147483699" r:id="rId5"/>
  </p:sldMasterIdLst>
  <p:notesMasterIdLst>
    <p:notesMasterId r:id="rId10"/>
  </p:notesMasterIdLst>
  <p:handoutMasterIdLst>
    <p:handoutMasterId r:id="rId11"/>
  </p:handoutMasterIdLst>
  <p:sldIdLst>
    <p:sldId id="258" r:id="rId6"/>
    <p:sldId id="360" r:id="rId7"/>
    <p:sldId id="439" r:id="rId8"/>
    <p:sldId id="438" r:id="rId9"/>
  </p:sldIdLst>
  <p:sldSz cx="12192000" cy="6858000"/>
  <p:notesSz cx="6858000" cy="9144000"/>
  <p:defaultTextStyle>
    <a:defPPr>
      <a:defRPr lang="en-US"/>
    </a:defPPr>
    <a:lvl1pPr marL="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7296" userDrawn="1">
          <p15:clr>
            <a:srgbClr val="A4A3A4"/>
          </p15:clr>
        </p15:guide>
        <p15:guide id="3" orient="horz" pos="2520" userDrawn="1">
          <p15:clr>
            <a:srgbClr val="A4A3A4"/>
          </p15:clr>
        </p15:guide>
        <p15:guide id="4" pos="5568" userDrawn="1">
          <p15:clr>
            <a:srgbClr val="A4A3A4"/>
          </p15:clr>
        </p15:guide>
        <p15:guide id="5" pos="57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EF28F6C-F1C3-1DB9-41A5-A47E845F3665}" name="Charles, Mackenzie" initials="CM" userId="S::mackenzie.charles1@naviguard.com::9ca98fed-e149-4e1a-be18-cf440cd73d0b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0" clrIdx="0">
    <p:extLst>
      <p:ext uri="{19B8F6BF-5375-455C-9EA6-DF929625EA0E}">
        <p15:presenceInfo xmlns:p15="http://schemas.microsoft.com/office/powerpoint/2012/main" userId="Microsoft Office User" providerId="None"/>
      </p:ext>
    </p:extLst>
  </p:cmAuthor>
  <p:cmAuthor id="2" name="Liisa Turan-Walters" initials="LT" lastIdx="1" clrIdx="1">
    <p:extLst>
      <p:ext uri="{19B8F6BF-5375-455C-9EA6-DF929625EA0E}">
        <p15:presenceInfo xmlns:p15="http://schemas.microsoft.com/office/powerpoint/2012/main" userId="S::liituran@publicisgroupe.net::e3a04ddb-12ea-4799-8db6-07d4ec8fe7d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  <a:srgbClr val="FF00FF"/>
    <a:srgbClr val="002677"/>
    <a:srgbClr val="000000"/>
    <a:srgbClr val="196ECF"/>
    <a:srgbClr val="3268AD"/>
    <a:srgbClr val="EAEBEB"/>
    <a:srgbClr val="FFFFFF"/>
    <a:srgbClr val="FFB38F"/>
    <a:srgbClr val="CC65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69"/>
    <p:restoredTop sz="94709"/>
  </p:normalViewPr>
  <p:slideViewPr>
    <p:cSldViewPr snapToGrid="0">
      <p:cViewPr varScale="1">
        <p:scale>
          <a:sx n="205" d="100"/>
          <a:sy n="205" d="100"/>
        </p:scale>
        <p:origin x="1264" y="184"/>
      </p:cViewPr>
      <p:guideLst>
        <p:guide pos="7296"/>
        <p:guide orient="horz" pos="2520"/>
        <p:guide pos="5568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FB46805-6D58-40DB-BDB3-94366D6601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26C7D6-4560-4E46-B697-B4572F23770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581DAF-1EFB-48B3-B198-4E2D6EF7D153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0F48C7-F5C9-487A-A7F1-5C497A11B3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0DF1CA-DEF8-488E-812E-E13FD6F21D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A3A6E-334A-406E-9E2D-56A6BBB358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80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820659-73FB-BE45-9A42-B7FACADC836D}" type="datetimeFigureOut">
              <a:rPr lang="en-US" smtClean="0"/>
              <a:t>3/14/24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177F8-3717-E441-ABD5-E9CC1E0ED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01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0177F8-3717-E441-ABD5-E9CC1E0ED1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455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0177F8-3717-E441-ABD5-E9CC1E0ED1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52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5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0177F8-3717-E441-ABD5-E9CC1E0ED1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1314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C0DD54-8F3E-3141-9EFA-297A3BB9A28B}"/>
              </a:ext>
            </a:extLst>
          </p:cNvPr>
          <p:cNvSpPr/>
          <p:nvPr userDrawn="1"/>
        </p:nvSpPr>
        <p:spPr>
          <a:xfrm>
            <a:off x="525085" y="6027722"/>
            <a:ext cx="11098476" cy="830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24123" y="901699"/>
            <a:ext cx="8303340" cy="2103967"/>
          </a:xfrm>
        </p:spPr>
        <p:txBody>
          <a:bodyPr anchor="b">
            <a:noAutofit/>
          </a:bodyPr>
          <a:lstStyle>
            <a:lvl1pPr algn="l">
              <a:defRPr sz="5067" spc="0" baseline="0">
                <a:solidFill>
                  <a:srgbClr val="002677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8336" y="2991201"/>
            <a:ext cx="8303340" cy="943488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B0FA5-CAA8-F144-AA63-57A5866F63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012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CD29587-3189-2947-A715-A0DAEB025FC4}"/>
              </a:ext>
            </a:extLst>
          </p:cNvPr>
          <p:cNvSpPr/>
          <p:nvPr userDrawn="1"/>
        </p:nvSpPr>
        <p:spPr>
          <a:xfrm>
            <a:off x="0" y="2707678"/>
            <a:ext cx="12192000" cy="2995808"/>
          </a:xfrm>
          <a:custGeom>
            <a:avLst/>
            <a:gdLst>
              <a:gd name="connsiteX0" fmla="*/ 75465 w 9144000"/>
              <a:gd name="connsiteY0" fmla="*/ 1220801 h 2246856"/>
              <a:gd name="connsiteX1" fmla="*/ 2401545 w 9144000"/>
              <a:gd name="connsiteY1" fmla="*/ 1992275 h 2246856"/>
              <a:gd name="connsiteX2" fmla="*/ 48611 w 9144000"/>
              <a:gd name="connsiteY2" fmla="*/ 1358732 h 2246856"/>
              <a:gd name="connsiteX3" fmla="*/ 0 w 9144000"/>
              <a:gd name="connsiteY3" fmla="*/ 1360190 h 2246856"/>
              <a:gd name="connsiteX4" fmla="*/ 0 w 9144000"/>
              <a:gd name="connsiteY4" fmla="*/ 1220948 h 2246856"/>
              <a:gd name="connsiteX5" fmla="*/ 0 w 9144000"/>
              <a:gd name="connsiteY5" fmla="*/ 932112 h 2246856"/>
              <a:gd name="connsiteX6" fmla="*/ 184018 w 9144000"/>
              <a:gd name="connsiteY6" fmla="*/ 951532 h 2246856"/>
              <a:gd name="connsiteX7" fmla="*/ 2339206 w 9144000"/>
              <a:gd name="connsiteY7" fmla="*/ 1945314 h 2246856"/>
              <a:gd name="connsiteX8" fmla="*/ 115341 w 9144000"/>
              <a:gd name="connsiteY8" fmla="*/ 1085384 h 2246856"/>
              <a:gd name="connsiteX9" fmla="*/ 0 w 9144000"/>
              <a:gd name="connsiteY9" fmla="*/ 1077547 h 2246856"/>
              <a:gd name="connsiteX10" fmla="*/ 5599046 w 9144000"/>
              <a:gd name="connsiteY10" fmla="*/ 896769 h 2246856"/>
              <a:gd name="connsiteX11" fmla="*/ 6485913 w 9144000"/>
              <a:gd name="connsiteY11" fmla="*/ 1206134 h 2246856"/>
              <a:gd name="connsiteX12" fmla="*/ 6485913 w 9144000"/>
              <a:gd name="connsiteY12" fmla="*/ 1206323 h 2246856"/>
              <a:gd name="connsiteX13" fmla="*/ 5262052 w 9144000"/>
              <a:gd name="connsiteY13" fmla="*/ 1381788 h 2246856"/>
              <a:gd name="connsiteX14" fmla="*/ 3948946 w 9144000"/>
              <a:gd name="connsiteY14" fmla="*/ 2062858 h 2246856"/>
              <a:gd name="connsiteX15" fmla="*/ 3030908 w 9144000"/>
              <a:gd name="connsiteY15" fmla="*/ 2241062 h 2246856"/>
              <a:gd name="connsiteX16" fmla="*/ 2401356 w 9144000"/>
              <a:gd name="connsiteY16" fmla="*/ 1992275 h 2246856"/>
              <a:gd name="connsiteX17" fmla="*/ 3424556 w 9144000"/>
              <a:gd name="connsiteY17" fmla="*/ 1842039 h 2246856"/>
              <a:gd name="connsiteX18" fmla="*/ 4734914 w 9144000"/>
              <a:gd name="connsiteY18" fmla="*/ 1107772 h 2246856"/>
              <a:gd name="connsiteX19" fmla="*/ 5599046 w 9144000"/>
              <a:gd name="connsiteY19" fmla="*/ 896769 h 2246856"/>
              <a:gd name="connsiteX20" fmla="*/ 9144000 w 9144000"/>
              <a:gd name="connsiteY20" fmla="*/ 679755 h 2246856"/>
              <a:gd name="connsiteX21" fmla="*/ 9144000 w 9144000"/>
              <a:gd name="connsiteY21" fmla="*/ 855699 h 2246856"/>
              <a:gd name="connsiteX22" fmla="*/ 8219858 w 9144000"/>
              <a:gd name="connsiteY22" fmla="*/ 1346166 h 2246856"/>
              <a:gd name="connsiteX23" fmla="*/ 6835032 w 9144000"/>
              <a:gd name="connsiteY23" fmla="*/ 1461157 h 2246856"/>
              <a:gd name="connsiteX24" fmla="*/ 8199299 w 9144000"/>
              <a:gd name="connsiteY24" fmla="*/ 1228338 h 2246856"/>
              <a:gd name="connsiteX25" fmla="*/ 0 w 9144000"/>
              <a:gd name="connsiteY25" fmla="*/ 634918 h 2246856"/>
              <a:gd name="connsiteX26" fmla="*/ 230952 w 9144000"/>
              <a:gd name="connsiteY26" fmla="*/ 660354 h 2246856"/>
              <a:gd name="connsiteX27" fmla="*/ 2292120 w 9144000"/>
              <a:gd name="connsiteY27" fmla="*/ 1892496 h 2246856"/>
              <a:gd name="connsiteX28" fmla="*/ 206890 w 9144000"/>
              <a:gd name="connsiteY28" fmla="*/ 805932 h 2246856"/>
              <a:gd name="connsiteX29" fmla="*/ 0 w 9144000"/>
              <a:gd name="connsiteY29" fmla="*/ 783537 h 2246856"/>
              <a:gd name="connsiteX30" fmla="*/ 9144000 w 9144000"/>
              <a:gd name="connsiteY30" fmla="*/ 336776 h 2246856"/>
              <a:gd name="connsiteX31" fmla="*/ 9144000 w 9144000"/>
              <a:gd name="connsiteY31" fmla="*/ 507930 h 2246856"/>
              <a:gd name="connsiteX32" fmla="*/ 7983195 w 9144000"/>
              <a:gd name="connsiteY32" fmla="*/ 1230607 h 2246856"/>
              <a:gd name="connsiteX33" fmla="*/ 6686100 w 9144000"/>
              <a:gd name="connsiteY33" fmla="*/ 1342858 h 2246856"/>
              <a:gd name="connsiteX34" fmla="*/ 7924457 w 9144000"/>
              <a:gd name="connsiteY34" fmla="*/ 1131111 h 2246856"/>
              <a:gd name="connsiteX35" fmla="*/ 9133957 w 9144000"/>
              <a:gd name="connsiteY35" fmla="*/ 343267 h 2246856"/>
              <a:gd name="connsiteX36" fmla="*/ 9144000 w 9144000"/>
              <a:gd name="connsiteY36" fmla="*/ 0 h 2246856"/>
              <a:gd name="connsiteX37" fmla="*/ 9144000 w 9144000"/>
              <a:gd name="connsiteY37" fmla="*/ 169983 h 2246856"/>
              <a:gd name="connsiteX38" fmla="*/ 9141500 w 9144000"/>
              <a:gd name="connsiteY38" fmla="*/ 171717 h 2246856"/>
              <a:gd name="connsiteX39" fmla="*/ 7681351 w 9144000"/>
              <a:gd name="connsiteY39" fmla="*/ 1160591 h 2246856"/>
              <a:gd name="connsiteX40" fmla="*/ 6485913 w 9144000"/>
              <a:gd name="connsiteY40" fmla="*/ 1206134 h 2246856"/>
              <a:gd name="connsiteX41" fmla="*/ 7643740 w 9144000"/>
              <a:gd name="connsiteY41" fmla="*/ 1049189 h 2246856"/>
              <a:gd name="connsiteX42" fmla="*/ 8830271 w 9144000"/>
              <a:gd name="connsiteY42" fmla="*/ 219584 h 2246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144000" h="2246856">
                <a:moveTo>
                  <a:pt x="75465" y="1220801"/>
                </a:moveTo>
                <a:cubicBezTo>
                  <a:pt x="976487" y="1256641"/>
                  <a:pt x="1657416" y="1835395"/>
                  <a:pt x="2401545" y="1992275"/>
                </a:cubicBezTo>
                <a:cubicBezTo>
                  <a:pt x="1604124" y="1916537"/>
                  <a:pt x="931939" y="1369096"/>
                  <a:pt x="48611" y="1358732"/>
                </a:cubicBezTo>
                <a:lnTo>
                  <a:pt x="0" y="1360190"/>
                </a:lnTo>
                <a:lnTo>
                  <a:pt x="0" y="1220948"/>
                </a:lnTo>
                <a:close/>
                <a:moveTo>
                  <a:pt x="0" y="932112"/>
                </a:moveTo>
                <a:lnTo>
                  <a:pt x="184018" y="951532"/>
                </a:lnTo>
                <a:cubicBezTo>
                  <a:pt x="1352510" y="1111199"/>
                  <a:pt x="1773248" y="1716771"/>
                  <a:pt x="2339206" y="1945314"/>
                </a:cubicBezTo>
                <a:cubicBezTo>
                  <a:pt x="1805401" y="1812618"/>
                  <a:pt x="1092319" y="1189118"/>
                  <a:pt x="115341" y="1085384"/>
                </a:cubicBezTo>
                <a:lnTo>
                  <a:pt x="0" y="1077547"/>
                </a:lnTo>
                <a:close/>
                <a:moveTo>
                  <a:pt x="5599046" y="896769"/>
                </a:moveTo>
                <a:cubicBezTo>
                  <a:pt x="5920596" y="895410"/>
                  <a:pt x="6245935" y="980780"/>
                  <a:pt x="6485913" y="1206134"/>
                </a:cubicBezTo>
                <a:lnTo>
                  <a:pt x="6485913" y="1206323"/>
                </a:lnTo>
                <a:cubicBezTo>
                  <a:pt x="6202638" y="1093977"/>
                  <a:pt x="5676165" y="1122229"/>
                  <a:pt x="5262052" y="1381788"/>
                </a:cubicBezTo>
                <a:lnTo>
                  <a:pt x="3948946" y="2062858"/>
                </a:lnTo>
                <a:cubicBezTo>
                  <a:pt x="3630711" y="2212148"/>
                  <a:pt x="3318635" y="2265818"/>
                  <a:pt x="3030908" y="2241062"/>
                </a:cubicBezTo>
                <a:cubicBezTo>
                  <a:pt x="2789792" y="2220369"/>
                  <a:pt x="2592068" y="2129283"/>
                  <a:pt x="2401356" y="1992275"/>
                </a:cubicBezTo>
                <a:cubicBezTo>
                  <a:pt x="2886334" y="2046322"/>
                  <a:pt x="3114375" y="1986038"/>
                  <a:pt x="3424556" y="1842039"/>
                </a:cubicBezTo>
                <a:lnTo>
                  <a:pt x="4734914" y="1107772"/>
                </a:lnTo>
                <a:cubicBezTo>
                  <a:pt x="4959734" y="986213"/>
                  <a:pt x="5277495" y="898127"/>
                  <a:pt x="5599046" y="896769"/>
                </a:cubicBezTo>
                <a:close/>
                <a:moveTo>
                  <a:pt x="9144000" y="679755"/>
                </a:moveTo>
                <a:lnTo>
                  <a:pt x="9144000" y="855699"/>
                </a:lnTo>
                <a:lnTo>
                  <a:pt x="8219858" y="1346166"/>
                </a:lnTo>
                <a:cubicBezTo>
                  <a:pt x="7594000" y="1645220"/>
                  <a:pt x="7239102" y="1691898"/>
                  <a:pt x="6835032" y="1461157"/>
                </a:cubicBezTo>
                <a:cubicBezTo>
                  <a:pt x="7306273" y="1632087"/>
                  <a:pt x="7708921" y="1488749"/>
                  <a:pt x="8199299" y="1228338"/>
                </a:cubicBezTo>
                <a:close/>
                <a:moveTo>
                  <a:pt x="0" y="634918"/>
                </a:moveTo>
                <a:lnTo>
                  <a:pt x="230952" y="660354"/>
                </a:lnTo>
                <a:cubicBezTo>
                  <a:pt x="1395259" y="830711"/>
                  <a:pt x="1782030" y="1526118"/>
                  <a:pt x="2292120" y="1892496"/>
                </a:cubicBezTo>
                <a:cubicBezTo>
                  <a:pt x="1732557" y="1623382"/>
                  <a:pt x="1367925" y="971259"/>
                  <a:pt x="206890" y="805932"/>
                </a:cubicBezTo>
                <a:lnTo>
                  <a:pt x="0" y="783537"/>
                </a:lnTo>
                <a:close/>
                <a:moveTo>
                  <a:pt x="9144000" y="336776"/>
                </a:moveTo>
                <a:lnTo>
                  <a:pt x="9144000" y="507930"/>
                </a:lnTo>
                <a:lnTo>
                  <a:pt x="7983195" y="1230607"/>
                </a:lnTo>
                <a:cubicBezTo>
                  <a:pt x="7595611" y="1463708"/>
                  <a:pt x="7113571" y="1590606"/>
                  <a:pt x="6686100" y="1342858"/>
                </a:cubicBezTo>
                <a:cubicBezTo>
                  <a:pt x="7023567" y="1450386"/>
                  <a:pt x="7467901" y="1447930"/>
                  <a:pt x="7924457" y="1131111"/>
                </a:cubicBezTo>
                <a:cubicBezTo>
                  <a:pt x="8036457" y="1053265"/>
                  <a:pt x="8837502" y="534913"/>
                  <a:pt x="9133957" y="343267"/>
                </a:cubicBezTo>
                <a:close/>
                <a:moveTo>
                  <a:pt x="9144000" y="0"/>
                </a:moveTo>
                <a:lnTo>
                  <a:pt x="9144000" y="169983"/>
                </a:lnTo>
                <a:lnTo>
                  <a:pt x="9141500" y="171717"/>
                </a:lnTo>
                <a:cubicBezTo>
                  <a:pt x="8781210" y="421372"/>
                  <a:pt x="7808517" y="1093416"/>
                  <a:pt x="7681351" y="1160591"/>
                </a:cubicBezTo>
                <a:cubicBezTo>
                  <a:pt x="7524840" y="1243268"/>
                  <a:pt x="7059473" y="1519740"/>
                  <a:pt x="6485913" y="1206134"/>
                </a:cubicBezTo>
                <a:cubicBezTo>
                  <a:pt x="6878708" y="1368843"/>
                  <a:pt x="7309779" y="1278890"/>
                  <a:pt x="7643740" y="1049189"/>
                </a:cubicBezTo>
                <a:lnTo>
                  <a:pt x="8830271" y="219584"/>
                </a:lnTo>
                <a:close/>
              </a:path>
            </a:pathLst>
          </a:custGeom>
          <a:solidFill>
            <a:srgbClr val="002677"/>
          </a:solidFill>
          <a:ln w="91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r>
              <a:rPr lang="en-US"/>
              <a:t>  </a:t>
            </a:r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8316987A-B8A2-D448-BB0E-051CA96329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84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0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498998"/>
            <a:ext cx="5364480" cy="4527549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498998"/>
            <a:ext cx="5364480" cy="4527549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220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0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862937"/>
            <a:ext cx="5364480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862937"/>
            <a:ext cx="5364480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029EA9-40C9-BA4E-A674-96547D8CB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447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10165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yout –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96" y="469286"/>
            <a:ext cx="11097749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1EA24B-5EA2-AB43-8C64-595AAF7220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78111" y="3975024"/>
            <a:ext cx="4462272" cy="1658837"/>
          </a:xfrm>
        </p:spPr>
        <p:txBody>
          <a:bodyPr/>
          <a:lstStyle>
            <a:lvl1pPr marL="118530" marR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 marL="1608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8FD2D1-54D0-384D-B6C4-1ADF79A1F6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8111" y="3624052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9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EA3CFA97-B918-A243-8347-81ABE5965E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698743" y="3975024"/>
            <a:ext cx="4462272" cy="1658837"/>
          </a:xfrm>
        </p:spPr>
        <p:txBody>
          <a:bodyPr/>
          <a:lstStyle>
            <a:lvl1pPr marL="118530" marR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 marL="1608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1222A9A-C729-754A-AB5B-7F8262F611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698743" y="3624052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9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4801EFD-7446-8E4E-AAEF-5C8D10FA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4692" y="6242305"/>
            <a:ext cx="327771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831606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96" y="469285"/>
            <a:ext cx="11097749" cy="105638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D270908A-23D5-CD43-8692-062EB0F4A7A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03347" y="2999232"/>
            <a:ext cx="11230899" cy="2680157"/>
          </a:xfrm>
          <a:noFill/>
        </p:spPr>
        <p:txBody>
          <a:bodyPr lIns="228600" tIns="54864" rIns="228600" bIns="0"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91CB174-5B4E-3040-9C32-90B63AD71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0558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5035682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8412AE7-14E8-314D-8735-18215A59D22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609600" y="1658112"/>
            <a:ext cx="10972800" cy="4035552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757D4EE-7E0C-E842-839C-0E9231F5B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0558" y="6241565"/>
            <a:ext cx="328496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6929125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3" y="469286"/>
            <a:ext cx="5364480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828800"/>
            <a:ext cx="5364480" cy="3864696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100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408507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27037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66734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"/>
            <a:ext cx="5979381" cy="685799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A237B01-3300-A94F-955A-022A5B7FC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>
                <a:solidFill>
                  <a:schemeClr val="bg2"/>
                </a:solidFill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42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462618"/>
            <a:ext cx="5369781" cy="459632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62617"/>
            <a:ext cx="5364480" cy="4231204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7207311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827743"/>
            <a:ext cx="5369781" cy="4231204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2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556004-769B-824A-A347-C2C035D1B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2866153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30" y="1577425"/>
            <a:ext cx="4604249" cy="30149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462618"/>
            <a:ext cx="5364480" cy="4225577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  <a:latin typeface="+mn-lt"/>
              </a:defRPr>
            </a:lvl1pPr>
            <a:lvl2pPr marL="268811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  <a:latin typeface="+mn-lt"/>
              </a:defRPr>
            </a:lvl2pPr>
            <a:lvl3pPr marL="397923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527037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  <a:latin typeface="+mn-lt"/>
              </a:defRPr>
            </a:lvl4pPr>
            <a:lvl5pPr marL="666734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0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5" y="1746568"/>
            <a:ext cx="4325259" cy="2845835"/>
          </a:xfrm>
        </p:spPr>
        <p:txBody>
          <a:bodyPr/>
          <a:lstStyle>
            <a:lvl1pPr marL="0" indent="0" algn="l">
              <a:buNone/>
              <a:defRPr sz="2667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60863" indent="0">
              <a:buNone/>
              <a:defRPr sz="9600">
                <a:latin typeface="Georgia" panose="02040502050405020303" pitchFamily="18" charset="0"/>
              </a:defRPr>
            </a:lvl2pPr>
            <a:lvl3pPr marL="391574" indent="0">
              <a:buNone/>
              <a:defRPr sz="9600">
                <a:latin typeface="Georgia" panose="02040502050405020303" pitchFamily="18" charset="0"/>
              </a:defRPr>
            </a:lvl3pPr>
            <a:lvl4pPr marL="539736" indent="0">
              <a:buNone/>
              <a:defRPr sz="9600">
                <a:latin typeface="Georgia" panose="02040502050405020303" pitchFamily="18" charset="0"/>
              </a:defRPr>
            </a:lvl4pPr>
            <a:lvl5pPr marL="770447" indent="0">
              <a:buNone/>
              <a:defRPr sz="96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6" y="6241565"/>
            <a:ext cx="328182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6166782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 line)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30" y="1959612"/>
            <a:ext cx="4604249" cy="30149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0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5" y="2128754"/>
            <a:ext cx="4325259" cy="2845835"/>
          </a:xfrm>
        </p:spPr>
        <p:txBody>
          <a:bodyPr/>
          <a:lstStyle>
            <a:lvl1pPr marL="0" indent="0" algn="l">
              <a:buNone/>
              <a:defRPr sz="2667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60863" indent="0">
              <a:buNone/>
              <a:defRPr sz="9600">
                <a:latin typeface="Georgia" panose="02040502050405020303" pitchFamily="18" charset="0"/>
              </a:defRPr>
            </a:lvl2pPr>
            <a:lvl3pPr marL="391574" indent="0">
              <a:buNone/>
              <a:defRPr sz="9600">
                <a:latin typeface="Georgia" panose="02040502050405020303" pitchFamily="18" charset="0"/>
              </a:defRPr>
            </a:lvl3pPr>
            <a:lvl4pPr marL="539736" indent="0">
              <a:buNone/>
              <a:defRPr sz="9600">
                <a:latin typeface="Georgia" panose="02040502050405020303" pitchFamily="18" charset="0"/>
              </a:defRPr>
            </a:lvl4pPr>
            <a:lvl5pPr marL="770447" indent="0">
              <a:buNone/>
              <a:defRPr sz="96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6" y="6241565"/>
            <a:ext cx="328182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16490D-0665-6F4D-9A29-A4051903B1F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0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3AA5499-0B30-3845-8F4C-708EA87325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8821544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E9E003C7-C225-0140-9146-8A8816EF7A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79384"/>
          </a:xfrm>
          <a:custGeom>
            <a:avLst/>
            <a:gdLst>
              <a:gd name="connsiteX0" fmla="*/ 653749 w 9144000"/>
              <a:gd name="connsiteY0" fmla="*/ 573726 h 3284538"/>
              <a:gd name="connsiteX1" fmla="*/ 457200 w 9144000"/>
              <a:gd name="connsiteY1" fmla="*/ 662929 h 3284538"/>
              <a:gd name="connsiteX2" fmla="*/ 457200 w 9144000"/>
              <a:gd name="connsiteY2" fmla="*/ 1003131 h 3284538"/>
              <a:gd name="connsiteX3" fmla="*/ 557872 w 9144000"/>
              <a:gd name="connsiteY3" fmla="*/ 1111620 h 3284538"/>
              <a:gd name="connsiteX4" fmla="*/ 653749 w 9144000"/>
              <a:gd name="connsiteY4" fmla="*/ 992951 h 3284538"/>
              <a:gd name="connsiteX5" fmla="*/ 740039 w 9144000"/>
              <a:gd name="connsiteY5" fmla="*/ 534884 h 3284538"/>
              <a:gd name="connsiteX6" fmla="*/ 695296 w 9144000"/>
              <a:gd name="connsiteY6" fmla="*/ 556314 h 3284538"/>
              <a:gd name="connsiteX7" fmla="*/ 695296 w 9144000"/>
              <a:gd name="connsiteY7" fmla="*/ 980897 h 3284538"/>
              <a:gd name="connsiteX8" fmla="*/ 567459 w 9144000"/>
              <a:gd name="connsiteY8" fmla="*/ 1138944 h 3284538"/>
              <a:gd name="connsiteX9" fmla="*/ 500345 w 9144000"/>
              <a:gd name="connsiteY9" fmla="*/ 1126889 h 3284538"/>
              <a:gd name="connsiteX10" fmla="*/ 597554 w 9144000"/>
              <a:gd name="connsiteY10" fmla="*/ 1161177 h 3284538"/>
              <a:gd name="connsiteX11" fmla="*/ 740039 w 9144000"/>
              <a:gd name="connsiteY11" fmla="*/ 974200 h 3284538"/>
              <a:gd name="connsiteX12" fmla="*/ 827927 w 9144000"/>
              <a:gd name="connsiteY12" fmla="*/ 496310 h 3284538"/>
              <a:gd name="connsiteX13" fmla="*/ 782652 w 9144000"/>
              <a:gd name="connsiteY13" fmla="*/ 517740 h 3284538"/>
              <a:gd name="connsiteX14" fmla="*/ 782652 w 9144000"/>
              <a:gd name="connsiteY14" fmla="*/ 978486 h 3284538"/>
              <a:gd name="connsiteX15" fmla="*/ 612735 w 9144000"/>
              <a:gd name="connsiteY15" fmla="*/ 1187965 h 3284538"/>
              <a:gd name="connsiteX16" fmla="*/ 532304 w 9144000"/>
              <a:gd name="connsiteY16" fmla="*/ 1172428 h 3284538"/>
              <a:gd name="connsiteX17" fmla="*/ 644694 w 9144000"/>
              <a:gd name="connsiteY17" fmla="*/ 1212074 h 3284538"/>
              <a:gd name="connsiteX18" fmla="*/ 827927 w 9144000"/>
              <a:gd name="connsiteY18" fmla="*/ 982236 h 3284538"/>
              <a:gd name="connsiteX19" fmla="*/ 917413 w 9144000"/>
              <a:gd name="connsiteY19" fmla="*/ 457200 h 3284538"/>
              <a:gd name="connsiteX20" fmla="*/ 871072 w 9144000"/>
              <a:gd name="connsiteY20" fmla="*/ 479166 h 3284538"/>
              <a:gd name="connsiteX21" fmla="*/ 871072 w 9144000"/>
              <a:gd name="connsiteY21" fmla="*/ 980093 h 3284538"/>
              <a:gd name="connsiteX22" fmla="*/ 665468 w 9144000"/>
              <a:gd name="connsiteY22" fmla="*/ 1236718 h 3284538"/>
              <a:gd name="connsiteX23" fmla="*/ 585037 w 9144000"/>
              <a:gd name="connsiteY23" fmla="*/ 1223324 h 3284538"/>
              <a:gd name="connsiteX24" fmla="*/ 704884 w 9144000"/>
              <a:gd name="connsiteY24" fmla="*/ 1260023 h 3284538"/>
              <a:gd name="connsiteX25" fmla="*/ 917413 w 9144000"/>
              <a:gd name="connsiteY25" fmla="*/ 988933 h 3284538"/>
              <a:gd name="connsiteX26" fmla="*/ 0 w 9144000"/>
              <a:gd name="connsiteY26" fmla="*/ 0 h 3284538"/>
              <a:gd name="connsiteX27" fmla="*/ 9144000 w 9144000"/>
              <a:gd name="connsiteY27" fmla="*/ 0 h 3284538"/>
              <a:gd name="connsiteX28" fmla="*/ 9144000 w 9144000"/>
              <a:gd name="connsiteY28" fmla="*/ 3284538 h 3284538"/>
              <a:gd name="connsiteX29" fmla="*/ 6596284 w 9144000"/>
              <a:gd name="connsiteY29" fmla="*/ 3284538 h 3284538"/>
              <a:gd name="connsiteX30" fmla="*/ 6866309 w 9144000"/>
              <a:gd name="connsiteY30" fmla="*/ 2791851 h 3284538"/>
              <a:gd name="connsiteX31" fmla="*/ 4635550 w 9144000"/>
              <a:gd name="connsiteY31" fmla="*/ 2791851 h 3284538"/>
              <a:gd name="connsiteX32" fmla="*/ 2230759 w 9144000"/>
              <a:gd name="connsiteY32" fmla="*/ 2791851 h 3284538"/>
              <a:gd name="connsiteX33" fmla="*/ 0 w 9144000"/>
              <a:gd name="connsiteY33" fmla="*/ 2791851 h 328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144000" h="3284538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4538"/>
                </a:lnTo>
                <a:lnTo>
                  <a:pt x="6596284" y="3284538"/>
                </a:lnTo>
                <a:lnTo>
                  <a:pt x="6866309" y="2791851"/>
                </a:lnTo>
                <a:lnTo>
                  <a:pt x="4635550" y="2791851"/>
                </a:lnTo>
                <a:lnTo>
                  <a:pt x="2230759" y="2791851"/>
                </a:lnTo>
                <a:lnTo>
                  <a:pt x="0" y="2791851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59709CE-7BDA-5B48-9A86-C3E223C68F97}"/>
              </a:ext>
            </a:extLst>
          </p:cNvPr>
          <p:cNvSpPr/>
          <p:nvPr userDrawn="1"/>
        </p:nvSpPr>
        <p:spPr>
          <a:xfrm>
            <a:off x="-15523" y="3713698"/>
            <a:ext cx="9183221" cy="1149585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216" y="3713698"/>
            <a:ext cx="8110012" cy="1128173"/>
          </a:xfrm>
        </p:spPr>
        <p:txBody>
          <a:bodyPr rIns="0" anchor="ctr" anchorCtr="0">
            <a:noAutofit/>
          </a:bodyPr>
          <a:lstStyle>
            <a:lvl1pPr algn="l"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038" y="4945665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50139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255D382-36AC-134B-819C-C052D3A91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6308ECCF-E72D-0149-9005-B10DBD6FAA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8905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426464"/>
            <a:ext cx="5181600" cy="4291584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584C915-AEBA-9E46-B545-D476DC3D7F8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62617"/>
            <a:ext cx="5364480" cy="4231204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1756342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792224"/>
            <a:ext cx="5181600" cy="3901440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54BAD4D-A958-A440-B45A-D94955E74A0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2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30378E39-EE63-5F43-BA84-E27BA0E2F4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6975793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3" y="1463041"/>
            <a:ext cx="4702895" cy="4225577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58227" indent="-11218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76757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484705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93267" y="1461449"/>
            <a:ext cx="6278880" cy="4218432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999063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88864" y="1828801"/>
            <a:ext cx="6278880" cy="3864864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1EF2830B-505D-3247-9562-60314ACE41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3" y="1828802"/>
            <a:ext cx="4702895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961B6958-FC02-3943-AAE0-C24A8AD0B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6102748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280160"/>
            <a:ext cx="11192256" cy="4413504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7"/>
            <a:ext cx="11082528" cy="694893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4019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670304"/>
            <a:ext cx="11192256" cy="402336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6278244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3772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Clr>
                <a:schemeClr val="accent1"/>
              </a:buClr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0304" y="1882026"/>
            <a:ext cx="7909277" cy="3093949"/>
          </a:xfrm>
        </p:spPr>
        <p:txBody>
          <a:bodyPr anchor="ctr" anchorCtr="0"/>
          <a:lstStyle>
            <a:lvl1pPr marL="256111" indent="-256111">
              <a:spcBef>
                <a:spcPts val="800"/>
              </a:spcBef>
              <a:spcAft>
                <a:spcPts val="400"/>
              </a:spcAft>
              <a:buClr>
                <a:schemeClr val="accent1"/>
              </a:buClr>
              <a:buFont typeface="+mj-lt"/>
              <a:buAutoNum type="arabicPeriod"/>
              <a:tabLst/>
              <a:defRPr sz="1900"/>
            </a:lvl1pPr>
            <a:lvl2pPr marL="396875" indent="-149225"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700"/>
            </a:lvl2pPr>
            <a:lvl3pPr marL="520687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467"/>
            </a:lvl3pPr>
            <a:lvl4pPr marL="626518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400"/>
            </a:lvl4pPr>
            <a:lvl5pPr marL="719649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3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9650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2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3200217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4540791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CB06751-CB75-614D-A598-4763478A2CC7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174581" y="73259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0F5B778C-62CF-294F-A8A7-ADB8D30F7E4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4581" y="2073665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0C74DA92-54F5-534D-89FC-7CCB2853895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174581" y="3414239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id="{9F262C8B-5C7F-B14A-BA25-50C34A7FD288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174581" y="475431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51" y="88454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51" y="117867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51" y="222511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51" y="251924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51" y="355928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51" y="385341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51" y="489985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51" y="519398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1056373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2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3200217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4540791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51" y="88454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51" y="117867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51" y="222511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51" y="251924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51" y="355928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51" y="385341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51" y="489985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51" y="519398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070005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light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69405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7E1A05-8BEA-C340-A5A9-DFD9053D0678}"/>
              </a:ext>
            </a:extLst>
          </p:cNvPr>
          <p:cNvSpPr txBox="1"/>
          <p:nvPr userDrawn="1"/>
        </p:nvSpPr>
        <p:spPr>
          <a:xfrm>
            <a:off x="1097280" y="6332817"/>
            <a:ext cx="394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3E10119E-13B3-BF4F-9771-A3F130658023}"/>
              </a:ext>
            </a:extLst>
          </p:cNvPr>
          <p:cNvSpPr/>
          <p:nvPr userDrawn="1"/>
        </p:nvSpPr>
        <p:spPr>
          <a:xfrm>
            <a:off x="609602" y="6213960"/>
            <a:ext cx="177533" cy="309701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84073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E9E003C7-C225-0140-9146-8A8816EF7A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79384"/>
          </a:xfrm>
          <a:custGeom>
            <a:avLst/>
            <a:gdLst>
              <a:gd name="connsiteX0" fmla="*/ 653749 w 9144000"/>
              <a:gd name="connsiteY0" fmla="*/ 573726 h 3284538"/>
              <a:gd name="connsiteX1" fmla="*/ 457200 w 9144000"/>
              <a:gd name="connsiteY1" fmla="*/ 662929 h 3284538"/>
              <a:gd name="connsiteX2" fmla="*/ 457200 w 9144000"/>
              <a:gd name="connsiteY2" fmla="*/ 1003131 h 3284538"/>
              <a:gd name="connsiteX3" fmla="*/ 557872 w 9144000"/>
              <a:gd name="connsiteY3" fmla="*/ 1111620 h 3284538"/>
              <a:gd name="connsiteX4" fmla="*/ 653749 w 9144000"/>
              <a:gd name="connsiteY4" fmla="*/ 992951 h 3284538"/>
              <a:gd name="connsiteX5" fmla="*/ 740039 w 9144000"/>
              <a:gd name="connsiteY5" fmla="*/ 534884 h 3284538"/>
              <a:gd name="connsiteX6" fmla="*/ 695296 w 9144000"/>
              <a:gd name="connsiteY6" fmla="*/ 556314 h 3284538"/>
              <a:gd name="connsiteX7" fmla="*/ 695296 w 9144000"/>
              <a:gd name="connsiteY7" fmla="*/ 980897 h 3284538"/>
              <a:gd name="connsiteX8" fmla="*/ 567459 w 9144000"/>
              <a:gd name="connsiteY8" fmla="*/ 1138944 h 3284538"/>
              <a:gd name="connsiteX9" fmla="*/ 500345 w 9144000"/>
              <a:gd name="connsiteY9" fmla="*/ 1126889 h 3284538"/>
              <a:gd name="connsiteX10" fmla="*/ 597554 w 9144000"/>
              <a:gd name="connsiteY10" fmla="*/ 1161177 h 3284538"/>
              <a:gd name="connsiteX11" fmla="*/ 740039 w 9144000"/>
              <a:gd name="connsiteY11" fmla="*/ 974200 h 3284538"/>
              <a:gd name="connsiteX12" fmla="*/ 827927 w 9144000"/>
              <a:gd name="connsiteY12" fmla="*/ 496310 h 3284538"/>
              <a:gd name="connsiteX13" fmla="*/ 782652 w 9144000"/>
              <a:gd name="connsiteY13" fmla="*/ 517740 h 3284538"/>
              <a:gd name="connsiteX14" fmla="*/ 782652 w 9144000"/>
              <a:gd name="connsiteY14" fmla="*/ 978486 h 3284538"/>
              <a:gd name="connsiteX15" fmla="*/ 612735 w 9144000"/>
              <a:gd name="connsiteY15" fmla="*/ 1187965 h 3284538"/>
              <a:gd name="connsiteX16" fmla="*/ 532304 w 9144000"/>
              <a:gd name="connsiteY16" fmla="*/ 1172428 h 3284538"/>
              <a:gd name="connsiteX17" fmla="*/ 644694 w 9144000"/>
              <a:gd name="connsiteY17" fmla="*/ 1212074 h 3284538"/>
              <a:gd name="connsiteX18" fmla="*/ 827927 w 9144000"/>
              <a:gd name="connsiteY18" fmla="*/ 982236 h 3284538"/>
              <a:gd name="connsiteX19" fmla="*/ 917413 w 9144000"/>
              <a:gd name="connsiteY19" fmla="*/ 457200 h 3284538"/>
              <a:gd name="connsiteX20" fmla="*/ 871072 w 9144000"/>
              <a:gd name="connsiteY20" fmla="*/ 479166 h 3284538"/>
              <a:gd name="connsiteX21" fmla="*/ 871072 w 9144000"/>
              <a:gd name="connsiteY21" fmla="*/ 980093 h 3284538"/>
              <a:gd name="connsiteX22" fmla="*/ 665468 w 9144000"/>
              <a:gd name="connsiteY22" fmla="*/ 1236718 h 3284538"/>
              <a:gd name="connsiteX23" fmla="*/ 585037 w 9144000"/>
              <a:gd name="connsiteY23" fmla="*/ 1223324 h 3284538"/>
              <a:gd name="connsiteX24" fmla="*/ 704884 w 9144000"/>
              <a:gd name="connsiteY24" fmla="*/ 1260023 h 3284538"/>
              <a:gd name="connsiteX25" fmla="*/ 917413 w 9144000"/>
              <a:gd name="connsiteY25" fmla="*/ 988933 h 3284538"/>
              <a:gd name="connsiteX26" fmla="*/ 0 w 9144000"/>
              <a:gd name="connsiteY26" fmla="*/ 0 h 3284538"/>
              <a:gd name="connsiteX27" fmla="*/ 9144000 w 9144000"/>
              <a:gd name="connsiteY27" fmla="*/ 0 h 3284538"/>
              <a:gd name="connsiteX28" fmla="*/ 9144000 w 9144000"/>
              <a:gd name="connsiteY28" fmla="*/ 3284538 h 3284538"/>
              <a:gd name="connsiteX29" fmla="*/ 6596284 w 9144000"/>
              <a:gd name="connsiteY29" fmla="*/ 3284538 h 3284538"/>
              <a:gd name="connsiteX30" fmla="*/ 6866309 w 9144000"/>
              <a:gd name="connsiteY30" fmla="*/ 2791851 h 3284538"/>
              <a:gd name="connsiteX31" fmla="*/ 4635550 w 9144000"/>
              <a:gd name="connsiteY31" fmla="*/ 2791851 h 3284538"/>
              <a:gd name="connsiteX32" fmla="*/ 2230759 w 9144000"/>
              <a:gd name="connsiteY32" fmla="*/ 2791851 h 3284538"/>
              <a:gd name="connsiteX33" fmla="*/ 0 w 9144000"/>
              <a:gd name="connsiteY33" fmla="*/ 2791851 h 328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144000" h="3284538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4538"/>
                </a:lnTo>
                <a:lnTo>
                  <a:pt x="6596284" y="3284538"/>
                </a:lnTo>
                <a:lnTo>
                  <a:pt x="6866309" y="2791851"/>
                </a:lnTo>
                <a:lnTo>
                  <a:pt x="4635550" y="2791851"/>
                </a:lnTo>
                <a:lnTo>
                  <a:pt x="2230759" y="2791851"/>
                </a:lnTo>
                <a:lnTo>
                  <a:pt x="0" y="2791851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4F9EC103-0F67-D041-A68D-29194D3A99CB}"/>
              </a:ext>
            </a:extLst>
          </p:cNvPr>
          <p:cNvSpPr/>
          <p:nvPr userDrawn="1"/>
        </p:nvSpPr>
        <p:spPr>
          <a:xfrm>
            <a:off x="-11289" y="3713698"/>
            <a:ext cx="9183221" cy="1149585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216" y="3713698"/>
            <a:ext cx="8110724" cy="1128173"/>
          </a:xfrm>
        </p:spPr>
        <p:txBody>
          <a:bodyPr rIns="0" anchor="ctr" anchorCtr="0">
            <a:noAutofit/>
          </a:bodyPr>
          <a:lstStyle>
            <a:lvl1pPr algn="l"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038" y="4945665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7B2950-4E80-4446-9C2A-409ECCDE1D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75826C9D-8CE1-F048-A801-96B766969B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0371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dark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9BDA0-AF0E-4BA8-B742-3B9C92A3E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59493" y="6241565"/>
            <a:ext cx="3283772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bg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3B21B1-1CC2-6640-8C36-C1582A51D4C9}"/>
              </a:ext>
            </a:extLst>
          </p:cNvPr>
          <p:cNvSpPr txBox="1"/>
          <p:nvPr userDrawn="1"/>
        </p:nvSpPr>
        <p:spPr>
          <a:xfrm>
            <a:off x="1097280" y="6332817"/>
            <a:ext cx="394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CB97FD1F-3432-5F42-BA9B-FE85EE343C75}"/>
              </a:ext>
            </a:extLst>
          </p:cNvPr>
          <p:cNvSpPr/>
          <p:nvPr userDrawn="1"/>
        </p:nvSpPr>
        <p:spPr>
          <a:xfrm>
            <a:off x="609602" y="6213960"/>
            <a:ext cx="177533" cy="309701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720890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C0DD54-8F3E-3141-9EFA-297A3BB9A28B}"/>
              </a:ext>
            </a:extLst>
          </p:cNvPr>
          <p:cNvSpPr/>
          <p:nvPr userDrawn="1"/>
        </p:nvSpPr>
        <p:spPr>
          <a:xfrm>
            <a:off x="525085" y="6027722"/>
            <a:ext cx="11098476" cy="83027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24123" y="901699"/>
            <a:ext cx="8303340" cy="2103967"/>
          </a:xfrm>
        </p:spPr>
        <p:txBody>
          <a:bodyPr anchor="b">
            <a:noAutofit/>
          </a:bodyPr>
          <a:lstStyle>
            <a:lvl1pPr algn="l">
              <a:defRPr sz="5067" spc="0" baseline="0">
                <a:solidFill>
                  <a:srgbClr val="002677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8336" y="2991201"/>
            <a:ext cx="8303340" cy="943488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B0FA5-CAA8-F144-AA63-57A5866F63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1012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0CD29587-3189-2947-A715-A0DAEB025FC4}"/>
              </a:ext>
            </a:extLst>
          </p:cNvPr>
          <p:cNvSpPr/>
          <p:nvPr userDrawn="1"/>
        </p:nvSpPr>
        <p:spPr>
          <a:xfrm>
            <a:off x="0" y="2707678"/>
            <a:ext cx="12192000" cy="2995808"/>
          </a:xfrm>
          <a:custGeom>
            <a:avLst/>
            <a:gdLst>
              <a:gd name="connsiteX0" fmla="*/ 75465 w 9144000"/>
              <a:gd name="connsiteY0" fmla="*/ 1220801 h 2246856"/>
              <a:gd name="connsiteX1" fmla="*/ 2401545 w 9144000"/>
              <a:gd name="connsiteY1" fmla="*/ 1992275 h 2246856"/>
              <a:gd name="connsiteX2" fmla="*/ 48611 w 9144000"/>
              <a:gd name="connsiteY2" fmla="*/ 1358732 h 2246856"/>
              <a:gd name="connsiteX3" fmla="*/ 0 w 9144000"/>
              <a:gd name="connsiteY3" fmla="*/ 1360190 h 2246856"/>
              <a:gd name="connsiteX4" fmla="*/ 0 w 9144000"/>
              <a:gd name="connsiteY4" fmla="*/ 1220948 h 2246856"/>
              <a:gd name="connsiteX5" fmla="*/ 0 w 9144000"/>
              <a:gd name="connsiteY5" fmla="*/ 932112 h 2246856"/>
              <a:gd name="connsiteX6" fmla="*/ 184018 w 9144000"/>
              <a:gd name="connsiteY6" fmla="*/ 951532 h 2246856"/>
              <a:gd name="connsiteX7" fmla="*/ 2339206 w 9144000"/>
              <a:gd name="connsiteY7" fmla="*/ 1945314 h 2246856"/>
              <a:gd name="connsiteX8" fmla="*/ 115341 w 9144000"/>
              <a:gd name="connsiteY8" fmla="*/ 1085384 h 2246856"/>
              <a:gd name="connsiteX9" fmla="*/ 0 w 9144000"/>
              <a:gd name="connsiteY9" fmla="*/ 1077547 h 2246856"/>
              <a:gd name="connsiteX10" fmla="*/ 5599046 w 9144000"/>
              <a:gd name="connsiteY10" fmla="*/ 896769 h 2246856"/>
              <a:gd name="connsiteX11" fmla="*/ 6485913 w 9144000"/>
              <a:gd name="connsiteY11" fmla="*/ 1206134 h 2246856"/>
              <a:gd name="connsiteX12" fmla="*/ 6485913 w 9144000"/>
              <a:gd name="connsiteY12" fmla="*/ 1206323 h 2246856"/>
              <a:gd name="connsiteX13" fmla="*/ 5262052 w 9144000"/>
              <a:gd name="connsiteY13" fmla="*/ 1381788 h 2246856"/>
              <a:gd name="connsiteX14" fmla="*/ 3948946 w 9144000"/>
              <a:gd name="connsiteY14" fmla="*/ 2062858 h 2246856"/>
              <a:gd name="connsiteX15" fmla="*/ 3030908 w 9144000"/>
              <a:gd name="connsiteY15" fmla="*/ 2241062 h 2246856"/>
              <a:gd name="connsiteX16" fmla="*/ 2401356 w 9144000"/>
              <a:gd name="connsiteY16" fmla="*/ 1992275 h 2246856"/>
              <a:gd name="connsiteX17" fmla="*/ 3424556 w 9144000"/>
              <a:gd name="connsiteY17" fmla="*/ 1842039 h 2246856"/>
              <a:gd name="connsiteX18" fmla="*/ 4734914 w 9144000"/>
              <a:gd name="connsiteY18" fmla="*/ 1107772 h 2246856"/>
              <a:gd name="connsiteX19" fmla="*/ 5599046 w 9144000"/>
              <a:gd name="connsiteY19" fmla="*/ 896769 h 2246856"/>
              <a:gd name="connsiteX20" fmla="*/ 9144000 w 9144000"/>
              <a:gd name="connsiteY20" fmla="*/ 679755 h 2246856"/>
              <a:gd name="connsiteX21" fmla="*/ 9144000 w 9144000"/>
              <a:gd name="connsiteY21" fmla="*/ 855699 h 2246856"/>
              <a:gd name="connsiteX22" fmla="*/ 8219858 w 9144000"/>
              <a:gd name="connsiteY22" fmla="*/ 1346166 h 2246856"/>
              <a:gd name="connsiteX23" fmla="*/ 6835032 w 9144000"/>
              <a:gd name="connsiteY23" fmla="*/ 1461157 h 2246856"/>
              <a:gd name="connsiteX24" fmla="*/ 8199299 w 9144000"/>
              <a:gd name="connsiteY24" fmla="*/ 1228338 h 2246856"/>
              <a:gd name="connsiteX25" fmla="*/ 0 w 9144000"/>
              <a:gd name="connsiteY25" fmla="*/ 634918 h 2246856"/>
              <a:gd name="connsiteX26" fmla="*/ 230952 w 9144000"/>
              <a:gd name="connsiteY26" fmla="*/ 660354 h 2246856"/>
              <a:gd name="connsiteX27" fmla="*/ 2292120 w 9144000"/>
              <a:gd name="connsiteY27" fmla="*/ 1892496 h 2246856"/>
              <a:gd name="connsiteX28" fmla="*/ 206890 w 9144000"/>
              <a:gd name="connsiteY28" fmla="*/ 805932 h 2246856"/>
              <a:gd name="connsiteX29" fmla="*/ 0 w 9144000"/>
              <a:gd name="connsiteY29" fmla="*/ 783537 h 2246856"/>
              <a:gd name="connsiteX30" fmla="*/ 9144000 w 9144000"/>
              <a:gd name="connsiteY30" fmla="*/ 336776 h 2246856"/>
              <a:gd name="connsiteX31" fmla="*/ 9144000 w 9144000"/>
              <a:gd name="connsiteY31" fmla="*/ 507930 h 2246856"/>
              <a:gd name="connsiteX32" fmla="*/ 7983195 w 9144000"/>
              <a:gd name="connsiteY32" fmla="*/ 1230607 h 2246856"/>
              <a:gd name="connsiteX33" fmla="*/ 6686100 w 9144000"/>
              <a:gd name="connsiteY33" fmla="*/ 1342858 h 2246856"/>
              <a:gd name="connsiteX34" fmla="*/ 7924457 w 9144000"/>
              <a:gd name="connsiteY34" fmla="*/ 1131111 h 2246856"/>
              <a:gd name="connsiteX35" fmla="*/ 9133957 w 9144000"/>
              <a:gd name="connsiteY35" fmla="*/ 343267 h 2246856"/>
              <a:gd name="connsiteX36" fmla="*/ 9144000 w 9144000"/>
              <a:gd name="connsiteY36" fmla="*/ 0 h 2246856"/>
              <a:gd name="connsiteX37" fmla="*/ 9144000 w 9144000"/>
              <a:gd name="connsiteY37" fmla="*/ 169983 h 2246856"/>
              <a:gd name="connsiteX38" fmla="*/ 9141500 w 9144000"/>
              <a:gd name="connsiteY38" fmla="*/ 171717 h 2246856"/>
              <a:gd name="connsiteX39" fmla="*/ 7681351 w 9144000"/>
              <a:gd name="connsiteY39" fmla="*/ 1160591 h 2246856"/>
              <a:gd name="connsiteX40" fmla="*/ 6485913 w 9144000"/>
              <a:gd name="connsiteY40" fmla="*/ 1206134 h 2246856"/>
              <a:gd name="connsiteX41" fmla="*/ 7643740 w 9144000"/>
              <a:gd name="connsiteY41" fmla="*/ 1049189 h 2246856"/>
              <a:gd name="connsiteX42" fmla="*/ 8830271 w 9144000"/>
              <a:gd name="connsiteY42" fmla="*/ 219584 h 2246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9144000" h="2246856">
                <a:moveTo>
                  <a:pt x="75465" y="1220801"/>
                </a:moveTo>
                <a:cubicBezTo>
                  <a:pt x="976487" y="1256641"/>
                  <a:pt x="1657416" y="1835395"/>
                  <a:pt x="2401545" y="1992275"/>
                </a:cubicBezTo>
                <a:cubicBezTo>
                  <a:pt x="1604124" y="1916537"/>
                  <a:pt x="931939" y="1369096"/>
                  <a:pt x="48611" y="1358732"/>
                </a:cubicBezTo>
                <a:lnTo>
                  <a:pt x="0" y="1360190"/>
                </a:lnTo>
                <a:lnTo>
                  <a:pt x="0" y="1220948"/>
                </a:lnTo>
                <a:close/>
                <a:moveTo>
                  <a:pt x="0" y="932112"/>
                </a:moveTo>
                <a:lnTo>
                  <a:pt x="184018" y="951532"/>
                </a:lnTo>
                <a:cubicBezTo>
                  <a:pt x="1352510" y="1111199"/>
                  <a:pt x="1773248" y="1716771"/>
                  <a:pt x="2339206" y="1945314"/>
                </a:cubicBezTo>
                <a:cubicBezTo>
                  <a:pt x="1805401" y="1812618"/>
                  <a:pt x="1092319" y="1189118"/>
                  <a:pt x="115341" y="1085384"/>
                </a:cubicBezTo>
                <a:lnTo>
                  <a:pt x="0" y="1077547"/>
                </a:lnTo>
                <a:close/>
                <a:moveTo>
                  <a:pt x="5599046" y="896769"/>
                </a:moveTo>
                <a:cubicBezTo>
                  <a:pt x="5920596" y="895410"/>
                  <a:pt x="6245935" y="980780"/>
                  <a:pt x="6485913" y="1206134"/>
                </a:cubicBezTo>
                <a:lnTo>
                  <a:pt x="6485913" y="1206323"/>
                </a:lnTo>
                <a:cubicBezTo>
                  <a:pt x="6202638" y="1093977"/>
                  <a:pt x="5676165" y="1122229"/>
                  <a:pt x="5262052" y="1381788"/>
                </a:cubicBezTo>
                <a:lnTo>
                  <a:pt x="3948946" y="2062858"/>
                </a:lnTo>
                <a:cubicBezTo>
                  <a:pt x="3630711" y="2212148"/>
                  <a:pt x="3318635" y="2265818"/>
                  <a:pt x="3030908" y="2241062"/>
                </a:cubicBezTo>
                <a:cubicBezTo>
                  <a:pt x="2789792" y="2220369"/>
                  <a:pt x="2592068" y="2129283"/>
                  <a:pt x="2401356" y="1992275"/>
                </a:cubicBezTo>
                <a:cubicBezTo>
                  <a:pt x="2886334" y="2046322"/>
                  <a:pt x="3114375" y="1986038"/>
                  <a:pt x="3424556" y="1842039"/>
                </a:cubicBezTo>
                <a:lnTo>
                  <a:pt x="4734914" y="1107772"/>
                </a:lnTo>
                <a:cubicBezTo>
                  <a:pt x="4959734" y="986213"/>
                  <a:pt x="5277495" y="898127"/>
                  <a:pt x="5599046" y="896769"/>
                </a:cubicBezTo>
                <a:close/>
                <a:moveTo>
                  <a:pt x="9144000" y="679755"/>
                </a:moveTo>
                <a:lnTo>
                  <a:pt x="9144000" y="855699"/>
                </a:lnTo>
                <a:lnTo>
                  <a:pt x="8219858" y="1346166"/>
                </a:lnTo>
                <a:cubicBezTo>
                  <a:pt x="7594000" y="1645220"/>
                  <a:pt x="7239102" y="1691898"/>
                  <a:pt x="6835032" y="1461157"/>
                </a:cubicBezTo>
                <a:cubicBezTo>
                  <a:pt x="7306273" y="1632087"/>
                  <a:pt x="7708921" y="1488749"/>
                  <a:pt x="8199299" y="1228338"/>
                </a:cubicBezTo>
                <a:close/>
                <a:moveTo>
                  <a:pt x="0" y="634918"/>
                </a:moveTo>
                <a:lnTo>
                  <a:pt x="230952" y="660354"/>
                </a:lnTo>
                <a:cubicBezTo>
                  <a:pt x="1395259" y="830711"/>
                  <a:pt x="1782030" y="1526118"/>
                  <a:pt x="2292120" y="1892496"/>
                </a:cubicBezTo>
                <a:cubicBezTo>
                  <a:pt x="1732557" y="1623382"/>
                  <a:pt x="1367925" y="971259"/>
                  <a:pt x="206890" y="805932"/>
                </a:cubicBezTo>
                <a:lnTo>
                  <a:pt x="0" y="783537"/>
                </a:lnTo>
                <a:close/>
                <a:moveTo>
                  <a:pt x="9144000" y="336776"/>
                </a:moveTo>
                <a:lnTo>
                  <a:pt x="9144000" y="507930"/>
                </a:lnTo>
                <a:lnTo>
                  <a:pt x="7983195" y="1230607"/>
                </a:lnTo>
                <a:cubicBezTo>
                  <a:pt x="7595611" y="1463708"/>
                  <a:pt x="7113571" y="1590606"/>
                  <a:pt x="6686100" y="1342858"/>
                </a:cubicBezTo>
                <a:cubicBezTo>
                  <a:pt x="7023567" y="1450386"/>
                  <a:pt x="7467901" y="1447930"/>
                  <a:pt x="7924457" y="1131111"/>
                </a:cubicBezTo>
                <a:cubicBezTo>
                  <a:pt x="8036457" y="1053265"/>
                  <a:pt x="8837502" y="534913"/>
                  <a:pt x="9133957" y="343267"/>
                </a:cubicBezTo>
                <a:close/>
                <a:moveTo>
                  <a:pt x="9144000" y="0"/>
                </a:moveTo>
                <a:lnTo>
                  <a:pt x="9144000" y="169983"/>
                </a:lnTo>
                <a:lnTo>
                  <a:pt x="9141500" y="171717"/>
                </a:lnTo>
                <a:cubicBezTo>
                  <a:pt x="8781210" y="421372"/>
                  <a:pt x="7808517" y="1093416"/>
                  <a:pt x="7681351" y="1160591"/>
                </a:cubicBezTo>
                <a:cubicBezTo>
                  <a:pt x="7524840" y="1243268"/>
                  <a:pt x="7059473" y="1519740"/>
                  <a:pt x="6485913" y="1206134"/>
                </a:cubicBezTo>
                <a:cubicBezTo>
                  <a:pt x="6878708" y="1368843"/>
                  <a:pt x="7309779" y="1278890"/>
                  <a:pt x="7643740" y="1049189"/>
                </a:cubicBezTo>
                <a:lnTo>
                  <a:pt x="8830271" y="219584"/>
                </a:lnTo>
                <a:close/>
              </a:path>
            </a:pathLst>
          </a:custGeom>
          <a:solidFill>
            <a:srgbClr val="002677"/>
          </a:solidFill>
          <a:ln w="91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r>
              <a:rPr lang="en-US"/>
              <a:t>  </a:t>
            </a:r>
          </a:p>
        </p:txBody>
      </p:sp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8316987A-B8A2-D448-BB0E-051CA96329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2386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E9E003C7-C225-0140-9146-8A8816EF7A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79384"/>
          </a:xfrm>
          <a:custGeom>
            <a:avLst/>
            <a:gdLst>
              <a:gd name="connsiteX0" fmla="*/ 653749 w 9144000"/>
              <a:gd name="connsiteY0" fmla="*/ 573726 h 3284538"/>
              <a:gd name="connsiteX1" fmla="*/ 457200 w 9144000"/>
              <a:gd name="connsiteY1" fmla="*/ 662929 h 3284538"/>
              <a:gd name="connsiteX2" fmla="*/ 457200 w 9144000"/>
              <a:gd name="connsiteY2" fmla="*/ 1003131 h 3284538"/>
              <a:gd name="connsiteX3" fmla="*/ 557872 w 9144000"/>
              <a:gd name="connsiteY3" fmla="*/ 1111620 h 3284538"/>
              <a:gd name="connsiteX4" fmla="*/ 653749 w 9144000"/>
              <a:gd name="connsiteY4" fmla="*/ 992951 h 3284538"/>
              <a:gd name="connsiteX5" fmla="*/ 740039 w 9144000"/>
              <a:gd name="connsiteY5" fmla="*/ 534884 h 3284538"/>
              <a:gd name="connsiteX6" fmla="*/ 695296 w 9144000"/>
              <a:gd name="connsiteY6" fmla="*/ 556314 h 3284538"/>
              <a:gd name="connsiteX7" fmla="*/ 695296 w 9144000"/>
              <a:gd name="connsiteY7" fmla="*/ 980897 h 3284538"/>
              <a:gd name="connsiteX8" fmla="*/ 567459 w 9144000"/>
              <a:gd name="connsiteY8" fmla="*/ 1138944 h 3284538"/>
              <a:gd name="connsiteX9" fmla="*/ 500345 w 9144000"/>
              <a:gd name="connsiteY9" fmla="*/ 1126889 h 3284538"/>
              <a:gd name="connsiteX10" fmla="*/ 597554 w 9144000"/>
              <a:gd name="connsiteY10" fmla="*/ 1161177 h 3284538"/>
              <a:gd name="connsiteX11" fmla="*/ 740039 w 9144000"/>
              <a:gd name="connsiteY11" fmla="*/ 974200 h 3284538"/>
              <a:gd name="connsiteX12" fmla="*/ 827927 w 9144000"/>
              <a:gd name="connsiteY12" fmla="*/ 496310 h 3284538"/>
              <a:gd name="connsiteX13" fmla="*/ 782652 w 9144000"/>
              <a:gd name="connsiteY13" fmla="*/ 517740 h 3284538"/>
              <a:gd name="connsiteX14" fmla="*/ 782652 w 9144000"/>
              <a:gd name="connsiteY14" fmla="*/ 978486 h 3284538"/>
              <a:gd name="connsiteX15" fmla="*/ 612735 w 9144000"/>
              <a:gd name="connsiteY15" fmla="*/ 1187965 h 3284538"/>
              <a:gd name="connsiteX16" fmla="*/ 532304 w 9144000"/>
              <a:gd name="connsiteY16" fmla="*/ 1172428 h 3284538"/>
              <a:gd name="connsiteX17" fmla="*/ 644694 w 9144000"/>
              <a:gd name="connsiteY17" fmla="*/ 1212074 h 3284538"/>
              <a:gd name="connsiteX18" fmla="*/ 827927 w 9144000"/>
              <a:gd name="connsiteY18" fmla="*/ 982236 h 3284538"/>
              <a:gd name="connsiteX19" fmla="*/ 917413 w 9144000"/>
              <a:gd name="connsiteY19" fmla="*/ 457200 h 3284538"/>
              <a:gd name="connsiteX20" fmla="*/ 871072 w 9144000"/>
              <a:gd name="connsiteY20" fmla="*/ 479166 h 3284538"/>
              <a:gd name="connsiteX21" fmla="*/ 871072 w 9144000"/>
              <a:gd name="connsiteY21" fmla="*/ 980093 h 3284538"/>
              <a:gd name="connsiteX22" fmla="*/ 665468 w 9144000"/>
              <a:gd name="connsiteY22" fmla="*/ 1236718 h 3284538"/>
              <a:gd name="connsiteX23" fmla="*/ 585037 w 9144000"/>
              <a:gd name="connsiteY23" fmla="*/ 1223324 h 3284538"/>
              <a:gd name="connsiteX24" fmla="*/ 704884 w 9144000"/>
              <a:gd name="connsiteY24" fmla="*/ 1260023 h 3284538"/>
              <a:gd name="connsiteX25" fmla="*/ 917413 w 9144000"/>
              <a:gd name="connsiteY25" fmla="*/ 988933 h 3284538"/>
              <a:gd name="connsiteX26" fmla="*/ 0 w 9144000"/>
              <a:gd name="connsiteY26" fmla="*/ 0 h 3284538"/>
              <a:gd name="connsiteX27" fmla="*/ 9144000 w 9144000"/>
              <a:gd name="connsiteY27" fmla="*/ 0 h 3284538"/>
              <a:gd name="connsiteX28" fmla="*/ 9144000 w 9144000"/>
              <a:gd name="connsiteY28" fmla="*/ 3284538 h 3284538"/>
              <a:gd name="connsiteX29" fmla="*/ 6596284 w 9144000"/>
              <a:gd name="connsiteY29" fmla="*/ 3284538 h 3284538"/>
              <a:gd name="connsiteX30" fmla="*/ 6866309 w 9144000"/>
              <a:gd name="connsiteY30" fmla="*/ 2791851 h 3284538"/>
              <a:gd name="connsiteX31" fmla="*/ 4635550 w 9144000"/>
              <a:gd name="connsiteY31" fmla="*/ 2791851 h 3284538"/>
              <a:gd name="connsiteX32" fmla="*/ 2230759 w 9144000"/>
              <a:gd name="connsiteY32" fmla="*/ 2791851 h 3284538"/>
              <a:gd name="connsiteX33" fmla="*/ 0 w 9144000"/>
              <a:gd name="connsiteY33" fmla="*/ 2791851 h 328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144000" h="3284538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4538"/>
                </a:lnTo>
                <a:lnTo>
                  <a:pt x="6596284" y="3284538"/>
                </a:lnTo>
                <a:lnTo>
                  <a:pt x="6866309" y="2791851"/>
                </a:lnTo>
                <a:lnTo>
                  <a:pt x="4635550" y="2791851"/>
                </a:lnTo>
                <a:lnTo>
                  <a:pt x="2230759" y="2791851"/>
                </a:lnTo>
                <a:lnTo>
                  <a:pt x="0" y="2791851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59709CE-7BDA-5B48-9A86-C3E223C68F97}"/>
              </a:ext>
            </a:extLst>
          </p:cNvPr>
          <p:cNvSpPr/>
          <p:nvPr userDrawn="1"/>
        </p:nvSpPr>
        <p:spPr>
          <a:xfrm>
            <a:off x="-15523" y="3713698"/>
            <a:ext cx="9183221" cy="1149585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216" y="3713698"/>
            <a:ext cx="8110012" cy="1128173"/>
          </a:xfrm>
        </p:spPr>
        <p:txBody>
          <a:bodyPr rIns="0" anchor="ctr" anchorCtr="0">
            <a:noAutofit/>
          </a:bodyPr>
          <a:lstStyle>
            <a:lvl1pPr algn="l"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038" y="4945665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50139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255D382-36AC-134B-819C-C052D3A91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5" name="Picture 14" descr="A close up of a sign&#10;&#10;Description automatically generated">
            <a:extLst>
              <a:ext uri="{FF2B5EF4-FFF2-40B4-BE49-F238E27FC236}">
                <a16:creationId xmlns:a16="http://schemas.microsoft.com/office/drawing/2014/main" id="{6308ECCF-E72D-0149-9005-B10DBD6FAA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3974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E9E003C7-C225-0140-9146-8A8816EF7AE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79384"/>
          </a:xfrm>
          <a:custGeom>
            <a:avLst/>
            <a:gdLst>
              <a:gd name="connsiteX0" fmla="*/ 653749 w 9144000"/>
              <a:gd name="connsiteY0" fmla="*/ 573726 h 3284538"/>
              <a:gd name="connsiteX1" fmla="*/ 457200 w 9144000"/>
              <a:gd name="connsiteY1" fmla="*/ 662929 h 3284538"/>
              <a:gd name="connsiteX2" fmla="*/ 457200 w 9144000"/>
              <a:gd name="connsiteY2" fmla="*/ 1003131 h 3284538"/>
              <a:gd name="connsiteX3" fmla="*/ 557872 w 9144000"/>
              <a:gd name="connsiteY3" fmla="*/ 1111620 h 3284538"/>
              <a:gd name="connsiteX4" fmla="*/ 653749 w 9144000"/>
              <a:gd name="connsiteY4" fmla="*/ 992951 h 3284538"/>
              <a:gd name="connsiteX5" fmla="*/ 740039 w 9144000"/>
              <a:gd name="connsiteY5" fmla="*/ 534884 h 3284538"/>
              <a:gd name="connsiteX6" fmla="*/ 695296 w 9144000"/>
              <a:gd name="connsiteY6" fmla="*/ 556314 h 3284538"/>
              <a:gd name="connsiteX7" fmla="*/ 695296 w 9144000"/>
              <a:gd name="connsiteY7" fmla="*/ 980897 h 3284538"/>
              <a:gd name="connsiteX8" fmla="*/ 567459 w 9144000"/>
              <a:gd name="connsiteY8" fmla="*/ 1138944 h 3284538"/>
              <a:gd name="connsiteX9" fmla="*/ 500345 w 9144000"/>
              <a:gd name="connsiteY9" fmla="*/ 1126889 h 3284538"/>
              <a:gd name="connsiteX10" fmla="*/ 597554 w 9144000"/>
              <a:gd name="connsiteY10" fmla="*/ 1161177 h 3284538"/>
              <a:gd name="connsiteX11" fmla="*/ 740039 w 9144000"/>
              <a:gd name="connsiteY11" fmla="*/ 974200 h 3284538"/>
              <a:gd name="connsiteX12" fmla="*/ 827927 w 9144000"/>
              <a:gd name="connsiteY12" fmla="*/ 496310 h 3284538"/>
              <a:gd name="connsiteX13" fmla="*/ 782652 w 9144000"/>
              <a:gd name="connsiteY13" fmla="*/ 517740 h 3284538"/>
              <a:gd name="connsiteX14" fmla="*/ 782652 w 9144000"/>
              <a:gd name="connsiteY14" fmla="*/ 978486 h 3284538"/>
              <a:gd name="connsiteX15" fmla="*/ 612735 w 9144000"/>
              <a:gd name="connsiteY15" fmla="*/ 1187965 h 3284538"/>
              <a:gd name="connsiteX16" fmla="*/ 532304 w 9144000"/>
              <a:gd name="connsiteY16" fmla="*/ 1172428 h 3284538"/>
              <a:gd name="connsiteX17" fmla="*/ 644694 w 9144000"/>
              <a:gd name="connsiteY17" fmla="*/ 1212074 h 3284538"/>
              <a:gd name="connsiteX18" fmla="*/ 827927 w 9144000"/>
              <a:gd name="connsiteY18" fmla="*/ 982236 h 3284538"/>
              <a:gd name="connsiteX19" fmla="*/ 917413 w 9144000"/>
              <a:gd name="connsiteY19" fmla="*/ 457200 h 3284538"/>
              <a:gd name="connsiteX20" fmla="*/ 871072 w 9144000"/>
              <a:gd name="connsiteY20" fmla="*/ 479166 h 3284538"/>
              <a:gd name="connsiteX21" fmla="*/ 871072 w 9144000"/>
              <a:gd name="connsiteY21" fmla="*/ 980093 h 3284538"/>
              <a:gd name="connsiteX22" fmla="*/ 665468 w 9144000"/>
              <a:gd name="connsiteY22" fmla="*/ 1236718 h 3284538"/>
              <a:gd name="connsiteX23" fmla="*/ 585037 w 9144000"/>
              <a:gd name="connsiteY23" fmla="*/ 1223324 h 3284538"/>
              <a:gd name="connsiteX24" fmla="*/ 704884 w 9144000"/>
              <a:gd name="connsiteY24" fmla="*/ 1260023 h 3284538"/>
              <a:gd name="connsiteX25" fmla="*/ 917413 w 9144000"/>
              <a:gd name="connsiteY25" fmla="*/ 988933 h 3284538"/>
              <a:gd name="connsiteX26" fmla="*/ 0 w 9144000"/>
              <a:gd name="connsiteY26" fmla="*/ 0 h 3284538"/>
              <a:gd name="connsiteX27" fmla="*/ 9144000 w 9144000"/>
              <a:gd name="connsiteY27" fmla="*/ 0 h 3284538"/>
              <a:gd name="connsiteX28" fmla="*/ 9144000 w 9144000"/>
              <a:gd name="connsiteY28" fmla="*/ 3284538 h 3284538"/>
              <a:gd name="connsiteX29" fmla="*/ 6596284 w 9144000"/>
              <a:gd name="connsiteY29" fmla="*/ 3284538 h 3284538"/>
              <a:gd name="connsiteX30" fmla="*/ 6866309 w 9144000"/>
              <a:gd name="connsiteY30" fmla="*/ 2791851 h 3284538"/>
              <a:gd name="connsiteX31" fmla="*/ 4635550 w 9144000"/>
              <a:gd name="connsiteY31" fmla="*/ 2791851 h 3284538"/>
              <a:gd name="connsiteX32" fmla="*/ 2230759 w 9144000"/>
              <a:gd name="connsiteY32" fmla="*/ 2791851 h 3284538"/>
              <a:gd name="connsiteX33" fmla="*/ 0 w 9144000"/>
              <a:gd name="connsiteY33" fmla="*/ 2791851 h 3284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144000" h="3284538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4538"/>
                </a:lnTo>
                <a:lnTo>
                  <a:pt x="6596284" y="3284538"/>
                </a:lnTo>
                <a:lnTo>
                  <a:pt x="6866309" y="2791851"/>
                </a:lnTo>
                <a:lnTo>
                  <a:pt x="4635550" y="2791851"/>
                </a:lnTo>
                <a:lnTo>
                  <a:pt x="2230759" y="2791851"/>
                </a:lnTo>
                <a:lnTo>
                  <a:pt x="0" y="2791851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4F9EC103-0F67-D041-A68D-29194D3A99CB}"/>
              </a:ext>
            </a:extLst>
          </p:cNvPr>
          <p:cNvSpPr/>
          <p:nvPr userDrawn="1"/>
        </p:nvSpPr>
        <p:spPr>
          <a:xfrm>
            <a:off x="-11289" y="3713698"/>
            <a:ext cx="9183221" cy="1149585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1216" y="3713698"/>
            <a:ext cx="8110724" cy="1128173"/>
          </a:xfrm>
        </p:spPr>
        <p:txBody>
          <a:bodyPr rIns="0" anchor="ctr" anchorCtr="0">
            <a:noAutofit/>
          </a:bodyPr>
          <a:lstStyle>
            <a:lvl1pPr algn="l"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5038" y="4945665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7B2950-4E80-4446-9C2A-409ECCDE1D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75826C9D-8CE1-F048-A801-96B766969B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423995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89EC8D-7418-6041-AFCD-B88F0881B6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377267"/>
          </a:xfrm>
          <a:custGeom>
            <a:avLst/>
            <a:gdLst>
              <a:gd name="connsiteX0" fmla="*/ 653749 w 9144000"/>
              <a:gd name="connsiteY0" fmla="*/ 573726 h 3282950"/>
              <a:gd name="connsiteX1" fmla="*/ 457200 w 9144000"/>
              <a:gd name="connsiteY1" fmla="*/ 662929 h 3282950"/>
              <a:gd name="connsiteX2" fmla="*/ 457200 w 9144000"/>
              <a:gd name="connsiteY2" fmla="*/ 1003131 h 3282950"/>
              <a:gd name="connsiteX3" fmla="*/ 557872 w 9144000"/>
              <a:gd name="connsiteY3" fmla="*/ 1111620 h 3282950"/>
              <a:gd name="connsiteX4" fmla="*/ 653749 w 9144000"/>
              <a:gd name="connsiteY4" fmla="*/ 992951 h 3282950"/>
              <a:gd name="connsiteX5" fmla="*/ 740039 w 9144000"/>
              <a:gd name="connsiteY5" fmla="*/ 534884 h 3282950"/>
              <a:gd name="connsiteX6" fmla="*/ 695296 w 9144000"/>
              <a:gd name="connsiteY6" fmla="*/ 556314 h 3282950"/>
              <a:gd name="connsiteX7" fmla="*/ 695296 w 9144000"/>
              <a:gd name="connsiteY7" fmla="*/ 980897 h 3282950"/>
              <a:gd name="connsiteX8" fmla="*/ 567459 w 9144000"/>
              <a:gd name="connsiteY8" fmla="*/ 1138944 h 3282950"/>
              <a:gd name="connsiteX9" fmla="*/ 500345 w 9144000"/>
              <a:gd name="connsiteY9" fmla="*/ 1126889 h 3282950"/>
              <a:gd name="connsiteX10" fmla="*/ 597554 w 9144000"/>
              <a:gd name="connsiteY10" fmla="*/ 1161177 h 3282950"/>
              <a:gd name="connsiteX11" fmla="*/ 740039 w 9144000"/>
              <a:gd name="connsiteY11" fmla="*/ 974200 h 3282950"/>
              <a:gd name="connsiteX12" fmla="*/ 827927 w 9144000"/>
              <a:gd name="connsiteY12" fmla="*/ 496310 h 3282950"/>
              <a:gd name="connsiteX13" fmla="*/ 782652 w 9144000"/>
              <a:gd name="connsiteY13" fmla="*/ 517740 h 3282950"/>
              <a:gd name="connsiteX14" fmla="*/ 782652 w 9144000"/>
              <a:gd name="connsiteY14" fmla="*/ 978486 h 3282950"/>
              <a:gd name="connsiteX15" fmla="*/ 612735 w 9144000"/>
              <a:gd name="connsiteY15" fmla="*/ 1187965 h 3282950"/>
              <a:gd name="connsiteX16" fmla="*/ 532304 w 9144000"/>
              <a:gd name="connsiteY16" fmla="*/ 1172428 h 3282950"/>
              <a:gd name="connsiteX17" fmla="*/ 644694 w 9144000"/>
              <a:gd name="connsiteY17" fmla="*/ 1212074 h 3282950"/>
              <a:gd name="connsiteX18" fmla="*/ 827927 w 9144000"/>
              <a:gd name="connsiteY18" fmla="*/ 982236 h 3282950"/>
              <a:gd name="connsiteX19" fmla="*/ 917413 w 9144000"/>
              <a:gd name="connsiteY19" fmla="*/ 457200 h 3282950"/>
              <a:gd name="connsiteX20" fmla="*/ 871072 w 9144000"/>
              <a:gd name="connsiteY20" fmla="*/ 479166 h 3282950"/>
              <a:gd name="connsiteX21" fmla="*/ 871072 w 9144000"/>
              <a:gd name="connsiteY21" fmla="*/ 980093 h 3282950"/>
              <a:gd name="connsiteX22" fmla="*/ 665468 w 9144000"/>
              <a:gd name="connsiteY22" fmla="*/ 1236718 h 3282950"/>
              <a:gd name="connsiteX23" fmla="*/ 585037 w 9144000"/>
              <a:gd name="connsiteY23" fmla="*/ 1223324 h 3282950"/>
              <a:gd name="connsiteX24" fmla="*/ 704884 w 9144000"/>
              <a:gd name="connsiteY24" fmla="*/ 1260023 h 3282950"/>
              <a:gd name="connsiteX25" fmla="*/ 917413 w 9144000"/>
              <a:gd name="connsiteY25" fmla="*/ 988933 h 3282950"/>
              <a:gd name="connsiteX26" fmla="*/ 0 w 9144000"/>
              <a:gd name="connsiteY26" fmla="*/ 0 h 3282950"/>
              <a:gd name="connsiteX27" fmla="*/ 9144000 w 9144000"/>
              <a:gd name="connsiteY27" fmla="*/ 0 h 3282950"/>
              <a:gd name="connsiteX28" fmla="*/ 9144000 w 9144000"/>
              <a:gd name="connsiteY28" fmla="*/ 3282950 h 3282950"/>
              <a:gd name="connsiteX29" fmla="*/ 6537139 w 9144000"/>
              <a:gd name="connsiteY29" fmla="*/ 3282950 h 3282950"/>
              <a:gd name="connsiteX30" fmla="*/ 6994964 w 9144000"/>
              <a:gd name="connsiteY30" fmla="*/ 2447603 h 3282950"/>
              <a:gd name="connsiteX31" fmla="*/ 0 w 9144000"/>
              <a:gd name="connsiteY31" fmla="*/ 2447603 h 328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44000" h="328295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2950"/>
                </a:lnTo>
                <a:lnTo>
                  <a:pt x="6537139" y="3282950"/>
                </a:lnTo>
                <a:lnTo>
                  <a:pt x="6994964" y="2447603"/>
                </a:lnTo>
                <a:lnTo>
                  <a:pt x="0" y="244760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39A4D35-6931-4846-8142-F3C6A4884AC0}"/>
              </a:ext>
            </a:extLst>
          </p:cNvPr>
          <p:cNvSpPr/>
          <p:nvPr userDrawn="1"/>
        </p:nvSpPr>
        <p:spPr>
          <a:xfrm>
            <a:off x="-31046" y="3258246"/>
            <a:ext cx="9365059" cy="1875421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83" y="3245931"/>
            <a:ext cx="7891553" cy="185022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809" y="5224207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5B10A8E-ECF9-C74E-B7FD-3BDFE90778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463003DE-E36C-D04B-ACF5-8DE68155A3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88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89EC8D-7418-6041-AFCD-B88F0881B6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377267"/>
          </a:xfrm>
          <a:custGeom>
            <a:avLst/>
            <a:gdLst>
              <a:gd name="connsiteX0" fmla="*/ 653749 w 9144000"/>
              <a:gd name="connsiteY0" fmla="*/ 573726 h 3282950"/>
              <a:gd name="connsiteX1" fmla="*/ 457200 w 9144000"/>
              <a:gd name="connsiteY1" fmla="*/ 662929 h 3282950"/>
              <a:gd name="connsiteX2" fmla="*/ 457200 w 9144000"/>
              <a:gd name="connsiteY2" fmla="*/ 1003131 h 3282950"/>
              <a:gd name="connsiteX3" fmla="*/ 557872 w 9144000"/>
              <a:gd name="connsiteY3" fmla="*/ 1111620 h 3282950"/>
              <a:gd name="connsiteX4" fmla="*/ 653749 w 9144000"/>
              <a:gd name="connsiteY4" fmla="*/ 992951 h 3282950"/>
              <a:gd name="connsiteX5" fmla="*/ 740039 w 9144000"/>
              <a:gd name="connsiteY5" fmla="*/ 534884 h 3282950"/>
              <a:gd name="connsiteX6" fmla="*/ 695296 w 9144000"/>
              <a:gd name="connsiteY6" fmla="*/ 556314 h 3282950"/>
              <a:gd name="connsiteX7" fmla="*/ 695296 w 9144000"/>
              <a:gd name="connsiteY7" fmla="*/ 980897 h 3282950"/>
              <a:gd name="connsiteX8" fmla="*/ 567459 w 9144000"/>
              <a:gd name="connsiteY8" fmla="*/ 1138944 h 3282950"/>
              <a:gd name="connsiteX9" fmla="*/ 500345 w 9144000"/>
              <a:gd name="connsiteY9" fmla="*/ 1126889 h 3282950"/>
              <a:gd name="connsiteX10" fmla="*/ 597554 w 9144000"/>
              <a:gd name="connsiteY10" fmla="*/ 1161177 h 3282950"/>
              <a:gd name="connsiteX11" fmla="*/ 740039 w 9144000"/>
              <a:gd name="connsiteY11" fmla="*/ 974200 h 3282950"/>
              <a:gd name="connsiteX12" fmla="*/ 827927 w 9144000"/>
              <a:gd name="connsiteY12" fmla="*/ 496310 h 3282950"/>
              <a:gd name="connsiteX13" fmla="*/ 782652 w 9144000"/>
              <a:gd name="connsiteY13" fmla="*/ 517740 h 3282950"/>
              <a:gd name="connsiteX14" fmla="*/ 782652 w 9144000"/>
              <a:gd name="connsiteY14" fmla="*/ 978486 h 3282950"/>
              <a:gd name="connsiteX15" fmla="*/ 612735 w 9144000"/>
              <a:gd name="connsiteY15" fmla="*/ 1187965 h 3282950"/>
              <a:gd name="connsiteX16" fmla="*/ 532304 w 9144000"/>
              <a:gd name="connsiteY16" fmla="*/ 1172428 h 3282950"/>
              <a:gd name="connsiteX17" fmla="*/ 644694 w 9144000"/>
              <a:gd name="connsiteY17" fmla="*/ 1212074 h 3282950"/>
              <a:gd name="connsiteX18" fmla="*/ 827927 w 9144000"/>
              <a:gd name="connsiteY18" fmla="*/ 982236 h 3282950"/>
              <a:gd name="connsiteX19" fmla="*/ 917413 w 9144000"/>
              <a:gd name="connsiteY19" fmla="*/ 457200 h 3282950"/>
              <a:gd name="connsiteX20" fmla="*/ 871072 w 9144000"/>
              <a:gd name="connsiteY20" fmla="*/ 479166 h 3282950"/>
              <a:gd name="connsiteX21" fmla="*/ 871072 w 9144000"/>
              <a:gd name="connsiteY21" fmla="*/ 980093 h 3282950"/>
              <a:gd name="connsiteX22" fmla="*/ 665468 w 9144000"/>
              <a:gd name="connsiteY22" fmla="*/ 1236718 h 3282950"/>
              <a:gd name="connsiteX23" fmla="*/ 585037 w 9144000"/>
              <a:gd name="connsiteY23" fmla="*/ 1223324 h 3282950"/>
              <a:gd name="connsiteX24" fmla="*/ 704884 w 9144000"/>
              <a:gd name="connsiteY24" fmla="*/ 1260023 h 3282950"/>
              <a:gd name="connsiteX25" fmla="*/ 917413 w 9144000"/>
              <a:gd name="connsiteY25" fmla="*/ 988933 h 3282950"/>
              <a:gd name="connsiteX26" fmla="*/ 0 w 9144000"/>
              <a:gd name="connsiteY26" fmla="*/ 0 h 3282950"/>
              <a:gd name="connsiteX27" fmla="*/ 9144000 w 9144000"/>
              <a:gd name="connsiteY27" fmla="*/ 0 h 3282950"/>
              <a:gd name="connsiteX28" fmla="*/ 9144000 w 9144000"/>
              <a:gd name="connsiteY28" fmla="*/ 3282950 h 3282950"/>
              <a:gd name="connsiteX29" fmla="*/ 6537139 w 9144000"/>
              <a:gd name="connsiteY29" fmla="*/ 3282950 h 3282950"/>
              <a:gd name="connsiteX30" fmla="*/ 6994964 w 9144000"/>
              <a:gd name="connsiteY30" fmla="*/ 2447603 h 3282950"/>
              <a:gd name="connsiteX31" fmla="*/ 0 w 9144000"/>
              <a:gd name="connsiteY31" fmla="*/ 2447603 h 328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44000" h="328295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2950"/>
                </a:lnTo>
                <a:lnTo>
                  <a:pt x="6537139" y="3282950"/>
                </a:lnTo>
                <a:lnTo>
                  <a:pt x="6994964" y="2447603"/>
                </a:lnTo>
                <a:lnTo>
                  <a:pt x="0" y="2447603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C58A3EB-27BC-514E-9F05-03E18670B808}"/>
              </a:ext>
            </a:extLst>
          </p:cNvPr>
          <p:cNvSpPr/>
          <p:nvPr userDrawn="1"/>
        </p:nvSpPr>
        <p:spPr>
          <a:xfrm>
            <a:off x="-23990" y="3258246"/>
            <a:ext cx="9365059" cy="1875421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81" y="3245931"/>
            <a:ext cx="7891553" cy="185022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809" y="5223519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50140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C6AF34-C5F3-3E4D-AACD-6675E86ABE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6248AEE8-4CC3-E44F-B260-4C4050E506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7794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06762" y="2781836"/>
            <a:ext cx="8303340" cy="1796889"/>
          </a:xfrm>
        </p:spPr>
        <p:txBody>
          <a:bodyPr anchor="ctr">
            <a:noAutofit/>
          </a:bodyPr>
          <a:lstStyle>
            <a:lvl1pPr algn="l">
              <a:defRPr sz="50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3868933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accent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768D57-8FE3-E24F-8256-1141A5B24F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06762" y="2781836"/>
            <a:ext cx="8303340" cy="1796889"/>
          </a:xfrm>
        </p:spPr>
        <p:txBody>
          <a:bodyPr anchor="ctr">
            <a:noAutofit/>
          </a:bodyPr>
          <a:lstStyle>
            <a:lvl1pPr algn="l">
              <a:defRPr sz="5067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9036714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234" y="469286"/>
            <a:ext cx="9681295" cy="73152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2" y="6241565"/>
            <a:ext cx="327385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499616"/>
            <a:ext cx="9681295" cy="452628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312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9090" indent="-110064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973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58268" indent="-1079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05618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234" y="469286"/>
            <a:ext cx="9681295" cy="109684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2" y="6241565"/>
            <a:ext cx="327385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862937"/>
            <a:ext cx="9681295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312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9090" indent="-110064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973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58268" indent="-1079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469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89EC8D-7418-6041-AFCD-B88F0881B6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377267"/>
          </a:xfrm>
          <a:custGeom>
            <a:avLst/>
            <a:gdLst>
              <a:gd name="connsiteX0" fmla="*/ 653749 w 9144000"/>
              <a:gd name="connsiteY0" fmla="*/ 573726 h 3282950"/>
              <a:gd name="connsiteX1" fmla="*/ 457200 w 9144000"/>
              <a:gd name="connsiteY1" fmla="*/ 662929 h 3282950"/>
              <a:gd name="connsiteX2" fmla="*/ 457200 w 9144000"/>
              <a:gd name="connsiteY2" fmla="*/ 1003131 h 3282950"/>
              <a:gd name="connsiteX3" fmla="*/ 557872 w 9144000"/>
              <a:gd name="connsiteY3" fmla="*/ 1111620 h 3282950"/>
              <a:gd name="connsiteX4" fmla="*/ 653749 w 9144000"/>
              <a:gd name="connsiteY4" fmla="*/ 992951 h 3282950"/>
              <a:gd name="connsiteX5" fmla="*/ 740039 w 9144000"/>
              <a:gd name="connsiteY5" fmla="*/ 534884 h 3282950"/>
              <a:gd name="connsiteX6" fmla="*/ 695296 w 9144000"/>
              <a:gd name="connsiteY6" fmla="*/ 556314 h 3282950"/>
              <a:gd name="connsiteX7" fmla="*/ 695296 w 9144000"/>
              <a:gd name="connsiteY7" fmla="*/ 980897 h 3282950"/>
              <a:gd name="connsiteX8" fmla="*/ 567459 w 9144000"/>
              <a:gd name="connsiteY8" fmla="*/ 1138944 h 3282950"/>
              <a:gd name="connsiteX9" fmla="*/ 500345 w 9144000"/>
              <a:gd name="connsiteY9" fmla="*/ 1126889 h 3282950"/>
              <a:gd name="connsiteX10" fmla="*/ 597554 w 9144000"/>
              <a:gd name="connsiteY10" fmla="*/ 1161177 h 3282950"/>
              <a:gd name="connsiteX11" fmla="*/ 740039 w 9144000"/>
              <a:gd name="connsiteY11" fmla="*/ 974200 h 3282950"/>
              <a:gd name="connsiteX12" fmla="*/ 827927 w 9144000"/>
              <a:gd name="connsiteY12" fmla="*/ 496310 h 3282950"/>
              <a:gd name="connsiteX13" fmla="*/ 782652 w 9144000"/>
              <a:gd name="connsiteY13" fmla="*/ 517740 h 3282950"/>
              <a:gd name="connsiteX14" fmla="*/ 782652 w 9144000"/>
              <a:gd name="connsiteY14" fmla="*/ 978486 h 3282950"/>
              <a:gd name="connsiteX15" fmla="*/ 612735 w 9144000"/>
              <a:gd name="connsiteY15" fmla="*/ 1187965 h 3282950"/>
              <a:gd name="connsiteX16" fmla="*/ 532304 w 9144000"/>
              <a:gd name="connsiteY16" fmla="*/ 1172428 h 3282950"/>
              <a:gd name="connsiteX17" fmla="*/ 644694 w 9144000"/>
              <a:gd name="connsiteY17" fmla="*/ 1212074 h 3282950"/>
              <a:gd name="connsiteX18" fmla="*/ 827927 w 9144000"/>
              <a:gd name="connsiteY18" fmla="*/ 982236 h 3282950"/>
              <a:gd name="connsiteX19" fmla="*/ 917413 w 9144000"/>
              <a:gd name="connsiteY19" fmla="*/ 457200 h 3282950"/>
              <a:gd name="connsiteX20" fmla="*/ 871072 w 9144000"/>
              <a:gd name="connsiteY20" fmla="*/ 479166 h 3282950"/>
              <a:gd name="connsiteX21" fmla="*/ 871072 w 9144000"/>
              <a:gd name="connsiteY21" fmla="*/ 980093 h 3282950"/>
              <a:gd name="connsiteX22" fmla="*/ 665468 w 9144000"/>
              <a:gd name="connsiteY22" fmla="*/ 1236718 h 3282950"/>
              <a:gd name="connsiteX23" fmla="*/ 585037 w 9144000"/>
              <a:gd name="connsiteY23" fmla="*/ 1223324 h 3282950"/>
              <a:gd name="connsiteX24" fmla="*/ 704884 w 9144000"/>
              <a:gd name="connsiteY24" fmla="*/ 1260023 h 3282950"/>
              <a:gd name="connsiteX25" fmla="*/ 917413 w 9144000"/>
              <a:gd name="connsiteY25" fmla="*/ 988933 h 3282950"/>
              <a:gd name="connsiteX26" fmla="*/ 0 w 9144000"/>
              <a:gd name="connsiteY26" fmla="*/ 0 h 3282950"/>
              <a:gd name="connsiteX27" fmla="*/ 9144000 w 9144000"/>
              <a:gd name="connsiteY27" fmla="*/ 0 h 3282950"/>
              <a:gd name="connsiteX28" fmla="*/ 9144000 w 9144000"/>
              <a:gd name="connsiteY28" fmla="*/ 3282950 h 3282950"/>
              <a:gd name="connsiteX29" fmla="*/ 6537139 w 9144000"/>
              <a:gd name="connsiteY29" fmla="*/ 3282950 h 3282950"/>
              <a:gd name="connsiteX30" fmla="*/ 6994964 w 9144000"/>
              <a:gd name="connsiteY30" fmla="*/ 2447603 h 3282950"/>
              <a:gd name="connsiteX31" fmla="*/ 0 w 9144000"/>
              <a:gd name="connsiteY31" fmla="*/ 2447603 h 328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44000" h="328295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2950"/>
                </a:lnTo>
                <a:lnTo>
                  <a:pt x="6537139" y="3282950"/>
                </a:lnTo>
                <a:lnTo>
                  <a:pt x="6994964" y="2447603"/>
                </a:lnTo>
                <a:lnTo>
                  <a:pt x="0" y="244760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39A4D35-6931-4846-8142-F3C6A4884AC0}"/>
              </a:ext>
            </a:extLst>
          </p:cNvPr>
          <p:cNvSpPr/>
          <p:nvPr userDrawn="1"/>
        </p:nvSpPr>
        <p:spPr>
          <a:xfrm>
            <a:off x="-31046" y="3258246"/>
            <a:ext cx="9365059" cy="1875421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83" y="3245931"/>
            <a:ext cx="7891553" cy="185022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809" y="5224207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5B10A8E-ECF9-C74E-B7FD-3BDFE90778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463003DE-E36C-D04B-ACF5-8DE68155A3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5363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0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498998"/>
            <a:ext cx="5364480" cy="4527549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498998"/>
            <a:ext cx="5364480" cy="4527549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0203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0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862937"/>
            <a:ext cx="5364480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862937"/>
            <a:ext cx="5364480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6974" indent="-1185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7620" indent="-101597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75200" indent="-11218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029EA9-40C9-BA4E-A674-96547D8CB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447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4136256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yout –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96" y="469286"/>
            <a:ext cx="11097749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1EA24B-5EA2-AB43-8C64-595AAF7220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78111" y="3975024"/>
            <a:ext cx="4462272" cy="1658837"/>
          </a:xfrm>
        </p:spPr>
        <p:txBody>
          <a:bodyPr/>
          <a:lstStyle>
            <a:lvl1pPr marL="118530" marR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 marL="1608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8FD2D1-54D0-384D-B6C4-1ADF79A1F6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8111" y="3624052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9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EA3CFA97-B918-A243-8347-81ABE5965E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698743" y="3975024"/>
            <a:ext cx="4462272" cy="1658837"/>
          </a:xfrm>
        </p:spPr>
        <p:txBody>
          <a:bodyPr/>
          <a:lstStyle>
            <a:lvl1pPr marL="118530" marR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600"/>
            </a:lvl1pPr>
            <a:lvl2pPr marL="1608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118530" marR="0" lvl="0" indent="-11853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1222A9A-C729-754A-AB5B-7F8262F611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698743" y="3624052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9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4801EFD-7446-8E4E-AAEF-5C8D10FA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4692" y="6242305"/>
            <a:ext cx="3277715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608093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 userDrawn="1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96" y="469285"/>
            <a:ext cx="11097749" cy="105638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D270908A-23D5-CD43-8692-062EB0F4A7A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03347" y="2999232"/>
            <a:ext cx="11230899" cy="2680157"/>
          </a:xfrm>
          <a:noFill/>
        </p:spPr>
        <p:txBody>
          <a:bodyPr lIns="228600" tIns="54864" rIns="228600" bIns="0"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91CB174-5B4E-3040-9C32-90B63AD71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0558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883079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8412AE7-14E8-314D-8735-18215A59D22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609600" y="1658112"/>
            <a:ext cx="10972800" cy="4035552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757D4EE-7E0C-E842-839C-0E9231F5B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0558" y="6241565"/>
            <a:ext cx="328496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1153149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3" y="469286"/>
            <a:ext cx="5364480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828800"/>
            <a:ext cx="5364480" cy="3864696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100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408507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27037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66734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"/>
            <a:ext cx="5979381" cy="685799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A237B01-3300-A94F-955A-022A5B7FC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>
                <a:solidFill>
                  <a:schemeClr val="bg2"/>
                </a:solidFill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304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462618"/>
            <a:ext cx="5369781" cy="459632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62617"/>
            <a:ext cx="5364480" cy="4231204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95661161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2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827743"/>
            <a:ext cx="5369781" cy="4231204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6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2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556004-769B-824A-A347-C2C035D1B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649438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30" y="1577425"/>
            <a:ext cx="4604249" cy="30149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462618"/>
            <a:ext cx="5364480" cy="4225577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  <a:latin typeface="+mn-lt"/>
              </a:defRPr>
            </a:lvl1pPr>
            <a:lvl2pPr marL="268811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  <a:latin typeface="+mn-lt"/>
              </a:defRPr>
            </a:lvl2pPr>
            <a:lvl3pPr marL="397923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527037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  <a:latin typeface="+mn-lt"/>
              </a:defRPr>
            </a:lvl4pPr>
            <a:lvl5pPr marL="666734" indent="-12911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0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5" y="1746568"/>
            <a:ext cx="4325259" cy="2845835"/>
          </a:xfrm>
        </p:spPr>
        <p:txBody>
          <a:bodyPr/>
          <a:lstStyle>
            <a:lvl1pPr marL="0" indent="0" algn="l">
              <a:buNone/>
              <a:defRPr sz="2667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60863" indent="0">
              <a:buNone/>
              <a:defRPr sz="9600">
                <a:latin typeface="Georgia" panose="02040502050405020303" pitchFamily="18" charset="0"/>
              </a:defRPr>
            </a:lvl2pPr>
            <a:lvl3pPr marL="391574" indent="0">
              <a:buNone/>
              <a:defRPr sz="9600">
                <a:latin typeface="Georgia" panose="02040502050405020303" pitchFamily="18" charset="0"/>
              </a:defRPr>
            </a:lvl3pPr>
            <a:lvl4pPr marL="539736" indent="0">
              <a:buNone/>
              <a:defRPr sz="9600">
                <a:latin typeface="Georgia" panose="02040502050405020303" pitchFamily="18" charset="0"/>
              </a:defRPr>
            </a:lvl4pPr>
            <a:lvl5pPr marL="770447" indent="0">
              <a:buNone/>
              <a:defRPr sz="96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6" y="6241565"/>
            <a:ext cx="328182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1395283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 line)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30" y="1959612"/>
            <a:ext cx="4604249" cy="301497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0" y="5693822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5" y="2128754"/>
            <a:ext cx="4325259" cy="2845835"/>
          </a:xfrm>
        </p:spPr>
        <p:txBody>
          <a:bodyPr/>
          <a:lstStyle>
            <a:lvl1pPr marL="0" indent="0" algn="l">
              <a:buNone/>
              <a:defRPr sz="2667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60863" indent="0">
              <a:buNone/>
              <a:defRPr sz="9600">
                <a:latin typeface="Georgia" panose="02040502050405020303" pitchFamily="18" charset="0"/>
              </a:defRPr>
            </a:lvl2pPr>
            <a:lvl3pPr marL="391574" indent="0">
              <a:buNone/>
              <a:defRPr sz="9600">
                <a:latin typeface="Georgia" panose="02040502050405020303" pitchFamily="18" charset="0"/>
              </a:defRPr>
            </a:lvl3pPr>
            <a:lvl4pPr marL="539736" indent="0">
              <a:buNone/>
              <a:defRPr sz="9600">
                <a:latin typeface="Georgia" panose="02040502050405020303" pitchFamily="18" charset="0"/>
              </a:defRPr>
            </a:lvl4pPr>
            <a:lvl5pPr marL="770447" indent="0">
              <a:buNone/>
              <a:defRPr sz="96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6" y="6241565"/>
            <a:ext cx="328182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16490D-0665-6F4D-9A29-A4051903B1F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0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3AA5499-0B30-3845-8F4C-708EA87325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750362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07" y="343594"/>
            <a:ext cx="1429789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9889EC8D-7418-6041-AFCD-B88F0881B6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4377267"/>
          </a:xfrm>
          <a:custGeom>
            <a:avLst/>
            <a:gdLst>
              <a:gd name="connsiteX0" fmla="*/ 653749 w 9144000"/>
              <a:gd name="connsiteY0" fmla="*/ 573726 h 3282950"/>
              <a:gd name="connsiteX1" fmla="*/ 457200 w 9144000"/>
              <a:gd name="connsiteY1" fmla="*/ 662929 h 3282950"/>
              <a:gd name="connsiteX2" fmla="*/ 457200 w 9144000"/>
              <a:gd name="connsiteY2" fmla="*/ 1003131 h 3282950"/>
              <a:gd name="connsiteX3" fmla="*/ 557872 w 9144000"/>
              <a:gd name="connsiteY3" fmla="*/ 1111620 h 3282950"/>
              <a:gd name="connsiteX4" fmla="*/ 653749 w 9144000"/>
              <a:gd name="connsiteY4" fmla="*/ 992951 h 3282950"/>
              <a:gd name="connsiteX5" fmla="*/ 740039 w 9144000"/>
              <a:gd name="connsiteY5" fmla="*/ 534884 h 3282950"/>
              <a:gd name="connsiteX6" fmla="*/ 695296 w 9144000"/>
              <a:gd name="connsiteY6" fmla="*/ 556314 h 3282950"/>
              <a:gd name="connsiteX7" fmla="*/ 695296 w 9144000"/>
              <a:gd name="connsiteY7" fmla="*/ 980897 h 3282950"/>
              <a:gd name="connsiteX8" fmla="*/ 567459 w 9144000"/>
              <a:gd name="connsiteY8" fmla="*/ 1138944 h 3282950"/>
              <a:gd name="connsiteX9" fmla="*/ 500345 w 9144000"/>
              <a:gd name="connsiteY9" fmla="*/ 1126889 h 3282950"/>
              <a:gd name="connsiteX10" fmla="*/ 597554 w 9144000"/>
              <a:gd name="connsiteY10" fmla="*/ 1161177 h 3282950"/>
              <a:gd name="connsiteX11" fmla="*/ 740039 w 9144000"/>
              <a:gd name="connsiteY11" fmla="*/ 974200 h 3282950"/>
              <a:gd name="connsiteX12" fmla="*/ 827927 w 9144000"/>
              <a:gd name="connsiteY12" fmla="*/ 496310 h 3282950"/>
              <a:gd name="connsiteX13" fmla="*/ 782652 w 9144000"/>
              <a:gd name="connsiteY13" fmla="*/ 517740 h 3282950"/>
              <a:gd name="connsiteX14" fmla="*/ 782652 w 9144000"/>
              <a:gd name="connsiteY14" fmla="*/ 978486 h 3282950"/>
              <a:gd name="connsiteX15" fmla="*/ 612735 w 9144000"/>
              <a:gd name="connsiteY15" fmla="*/ 1187965 h 3282950"/>
              <a:gd name="connsiteX16" fmla="*/ 532304 w 9144000"/>
              <a:gd name="connsiteY16" fmla="*/ 1172428 h 3282950"/>
              <a:gd name="connsiteX17" fmla="*/ 644694 w 9144000"/>
              <a:gd name="connsiteY17" fmla="*/ 1212074 h 3282950"/>
              <a:gd name="connsiteX18" fmla="*/ 827927 w 9144000"/>
              <a:gd name="connsiteY18" fmla="*/ 982236 h 3282950"/>
              <a:gd name="connsiteX19" fmla="*/ 917413 w 9144000"/>
              <a:gd name="connsiteY19" fmla="*/ 457200 h 3282950"/>
              <a:gd name="connsiteX20" fmla="*/ 871072 w 9144000"/>
              <a:gd name="connsiteY20" fmla="*/ 479166 h 3282950"/>
              <a:gd name="connsiteX21" fmla="*/ 871072 w 9144000"/>
              <a:gd name="connsiteY21" fmla="*/ 980093 h 3282950"/>
              <a:gd name="connsiteX22" fmla="*/ 665468 w 9144000"/>
              <a:gd name="connsiteY22" fmla="*/ 1236718 h 3282950"/>
              <a:gd name="connsiteX23" fmla="*/ 585037 w 9144000"/>
              <a:gd name="connsiteY23" fmla="*/ 1223324 h 3282950"/>
              <a:gd name="connsiteX24" fmla="*/ 704884 w 9144000"/>
              <a:gd name="connsiteY24" fmla="*/ 1260023 h 3282950"/>
              <a:gd name="connsiteX25" fmla="*/ 917413 w 9144000"/>
              <a:gd name="connsiteY25" fmla="*/ 988933 h 3282950"/>
              <a:gd name="connsiteX26" fmla="*/ 0 w 9144000"/>
              <a:gd name="connsiteY26" fmla="*/ 0 h 3282950"/>
              <a:gd name="connsiteX27" fmla="*/ 9144000 w 9144000"/>
              <a:gd name="connsiteY27" fmla="*/ 0 h 3282950"/>
              <a:gd name="connsiteX28" fmla="*/ 9144000 w 9144000"/>
              <a:gd name="connsiteY28" fmla="*/ 3282950 h 3282950"/>
              <a:gd name="connsiteX29" fmla="*/ 6537139 w 9144000"/>
              <a:gd name="connsiteY29" fmla="*/ 3282950 h 3282950"/>
              <a:gd name="connsiteX30" fmla="*/ 6994964 w 9144000"/>
              <a:gd name="connsiteY30" fmla="*/ 2447603 h 3282950"/>
              <a:gd name="connsiteX31" fmla="*/ 0 w 9144000"/>
              <a:gd name="connsiteY31" fmla="*/ 2447603 h 328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144000" h="328295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3282950"/>
                </a:lnTo>
                <a:lnTo>
                  <a:pt x="6537139" y="3282950"/>
                </a:lnTo>
                <a:lnTo>
                  <a:pt x="6994964" y="2447603"/>
                </a:lnTo>
                <a:lnTo>
                  <a:pt x="0" y="2447603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C58A3EB-27BC-514E-9F05-03E18670B808}"/>
              </a:ext>
            </a:extLst>
          </p:cNvPr>
          <p:cNvSpPr/>
          <p:nvPr userDrawn="1"/>
        </p:nvSpPr>
        <p:spPr>
          <a:xfrm>
            <a:off x="-23990" y="3258246"/>
            <a:ext cx="9365059" cy="1875421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5381" y="3245931"/>
            <a:ext cx="7891553" cy="185022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42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3809" y="5223519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867">
                <a:solidFill>
                  <a:schemeClr val="accent1"/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50140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698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C6AF34-C5F3-3E4D-AACD-6675E86ABE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11451" y="6050870"/>
            <a:ext cx="3009900" cy="270245"/>
          </a:xfrm>
        </p:spPr>
        <p:txBody>
          <a:bodyPr/>
          <a:lstStyle>
            <a:lvl1pPr marL="0" indent="0">
              <a:buNone/>
              <a:defRPr sz="1333" b="0"/>
            </a:lvl1pPr>
            <a:lvl2pPr marL="118530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6248AEE8-4CC3-E44F-B260-4C4050E5068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80123" y="5703486"/>
            <a:ext cx="1505517" cy="53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3205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426464"/>
            <a:ext cx="5181600" cy="4291584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584C915-AEBA-9E46-B545-D476DC3D7F8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62617"/>
            <a:ext cx="5364480" cy="4231204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11032991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792224"/>
            <a:ext cx="5181600" cy="3901440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54BAD4D-A958-A440-B45A-D94955E74A0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2"/>
            <a:ext cx="5364480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30378E39-EE63-5F43-BA84-E27BA0E2F4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12569817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3" y="1463041"/>
            <a:ext cx="4702895" cy="4225577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58227" indent="-11218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76757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484705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93267" y="1461449"/>
            <a:ext cx="6278880" cy="4218432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9023686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88864" y="1828801"/>
            <a:ext cx="6278880" cy="3864864"/>
          </a:xfrm>
        </p:spPr>
        <p:txBody>
          <a:bodyPr anchor="ctr"/>
          <a:lstStyle>
            <a:lvl1pPr marL="0" indent="0" algn="ctr"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1EF2830B-505D-3247-9562-60314ACE41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3" y="1828802"/>
            <a:ext cx="4702895" cy="3865021"/>
          </a:xfrm>
        </p:spPr>
        <p:txBody>
          <a:bodyPr/>
          <a:lstStyle>
            <a:lvl1pPr marL="122764" indent="-122764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>
                <a:solidFill>
                  <a:schemeClr val="accent1"/>
                </a:solidFill>
              </a:defRPr>
            </a:lvl1pPr>
            <a:lvl2pPr marL="268811" indent="-1227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>
                <a:solidFill>
                  <a:schemeClr val="accent1"/>
                </a:solidFill>
              </a:defRPr>
            </a:lvl2pPr>
            <a:lvl3pPr marL="387341" indent="-107948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>
                <a:solidFill>
                  <a:schemeClr val="accent1"/>
                </a:solidFill>
              </a:defRPr>
            </a:lvl3pPr>
            <a:lvl4pPr marL="505871" indent="-11853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>
                <a:solidFill>
                  <a:schemeClr val="accent1"/>
                </a:solidFill>
              </a:defRPr>
            </a:lvl4pPr>
            <a:lvl5pPr marL="613818" indent="-97364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5pPr>
          </a:lstStyle>
          <a:p>
            <a:pPr marL="122764" marR="0" lvl="0" indent="-122764" algn="l" defTabSz="914377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961B6958-FC02-3943-AAE0-C24A8AD0B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7072590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280160"/>
            <a:ext cx="11192256" cy="4413504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7"/>
            <a:ext cx="11082528" cy="694893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</a:t>
            </a:r>
          </a:p>
        </p:txBody>
      </p:sp>
    </p:spTree>
    <p:extLst>
      <p:ext uri="{BB962C8B-B14F-4D97-AF65-F5344CB8AC3E}">
        <p14:creationId xmlns:p14="http://schemas.microsoft.com/office/powerpoint/2010/main" val="37444316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13462" y="6244227"/>
            <a:ext cx="470647" cy="377952"/>
          </a:xfrm>
        </p:spPr>
        <p:txBody>
          <a:bodyPr/>
          <a:lstStyle>
            <a:lvl1pPr>
              <a:defRPr sz="1067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4711" y="5693822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933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670304"/>
            <a:ext cx="11192256" cy="402336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2903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7233" y="469286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95958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234" y="469286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36345" y="6241565"/>
            <a:ext cx="3283772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Clr>
                <a:schemeClr val="accent1"/>
              </a:buClr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00304" y="1882026"/>
            <a:ext cx="7909277" cy="3093949"/>
          </a:xfrm>
        </p:spPr>
        <p:txBody>
          <a:bodyPr anchor="ctr" anchorCtr="0"/>
          <a:lstStyle>
            <a:lvl1pPr marL="256111" indent="-256111">
              <a:spcBef>
                <a:spcPts val="800"/>
              </a:spcBef>
              <a:spcAft>
                <a:spcPts val="400"/>
              </a:spcAft>
              <a:buClr>
                <a:schemeClr val="accent1"/>
              </a:buClr>
              <a:buFont typeface="+mj-lt"/>
              <a:buAutoNum type="arabicPeriod"/>
              <a:tabLst/>
              <a:defRPr sz="1900"/>
            </a:lvl1pPr>
            <a:lvl2pPr marL="396875" indent="-149225">
              <a:spcBef>
                <a:spcPts val="0"/>
              </a:spcBef>
              <a:spcAft>
                <a:spcPts val="4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700"/>
            </a:lvl2pPr>
            <a:lvl3pPr marL="520687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467"/>
            </a:lvl3pPr>
            <a:lvl4pPr marL="626518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400"/>
            </a:lvl4pPr>
            <a:lvl5pPr marL="719649" indent="-304792">
              <a:spcBef>
                <a:spcPts val="0"/>
              </a:spcBef>
              <a:spcAft>
                <a:spcPts val="400"/>
              </a:spcAft>
              <a:buFont typeface="+mj-lt"/>
              <a:buAutoNum type="arabicPeriod"/>
              <a:defRPr sz="13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404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2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3200217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4540791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CB06751-CB75-614D-A598-4763478A2CC7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174581" y="73259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0F5B778C-62CF-294F-A8A7-ADB8D30F7E4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4581" y="2073665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0C74DA92-54F5-534D-89FC-7CCB2853895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174581" y="3414239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id="{9F262C8B-5C7F-B14A-BA25-50C34A7FD288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174581" y="475431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333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5333">
                <a:solidFill>
                  <a:schemeClr val="bg1"/>
                </a:solidFill>
                <a:latin typeface="+mj-lt"/>
              </a:defRPr>
            </a:lvl2pPr>
            <a:lvl3pPr>
              <a:defRPr sz="5333">
                <a:solidFill>
                  <a:schemeClr val="bg1"/>
                </a:solidFill>
                <a:latin typeface="+mj-lt"/>
              </a:defRPr>
            </a:lvl3pPr>
            <a:lvl4pPr>
              <a:defRPr sz="5333">
                <a:solidFill>
                  <a:schemeClr val="bg1"/>
                </a:solidFill>
                <a:latin typeface="+mj-lt"/>
              </a:defRPr>
            </a:lvl4pPr>
            <a:lvl5pPr>
              <a:defRPr sz="5333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51" y="88454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51" y="117867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51" y="222511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51" y="251924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51" y="355928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51" y="385341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51" y="489985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51" y="519398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73252471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2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3200217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1" y="4540791"/>
            <a:ext cx="9842840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51" y="88454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51" y="117867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51" y="222511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51" y="251924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51" y="3559280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51" y="3853417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51" y="4899852"/>
            <a:ext cx="5826316" cy="328313"/>
          </a:xfrm>
        </p:spPr>
        <p:txBody>
          <a:bodyPr/>
          <a:lstStyle>
            <a:lvl1pPr marL="0" indent="0">
              <a:buNone/>
              <a:defRPr sz="1900" b="1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51" y="5193989"/>
            <a:ext cx="5826316" cy="286255"/>
          </a:xfrm>
        </p:spPr>
        <p:txBody>
          <a:bodyPr/>
          <a:lstStyle>
            <a:lvl1pPr marL="0" indent="0">
              <a:buNone/>
              <a:defRPr sz="1600" b="0"/>
            </a:lvl1pPr>
            <a:lvl2pPr marL="118530" indent="0">
              <a:buNone/>
              <a:defRPr/>
            </a:lvl2pPr>
            <a:lvl3pPr marL="215895" indent="0">
              <a:buNone/>
              <a:defRPr/>
            </a:lvl3pPr>
            <a:lvl4pPr marL="321725" indent="0">
              <a:buNone/>
              <a:defRPr/>
            </a:lvl4pPr>
            <a:lvl5pPr marL="414856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2830343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light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69405" y="6241565"/>
            <a:ext cx="327386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7E1A05-8BEA-C340-A5A9-DFD9053D0678}"/>
              </a:ext>
            </a:extLst>
          </p:cNvPr>
          <p:cNvSpPr txBox="1"/>
          <p:nvPr userDrawn="1"/>
        </p:nvSpPr>
        <p:spPr>
          <a:xfrm>
            <a:off x="1097280" y="6332817"/>
            <a:ext cx="394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3E10119E-13B3-BF4F-9771-A3F130658023}"/>
              </a:ext>
            </a:extLst>
          </p:cNvPr>
          <p:cNvSpPr/>
          <p:nvPr userDrawn="1"/>
        </p:nvSpPr>
        <p:spPr>
          <a:xfrm>
            <a:off x="609602" y="6213960"/>
            <a:ext cx="177533" cy="309701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269207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06762" y="2781836"/>
            <a:ext cx="8303340" cy="1796889"/>
          </a:xfrm>
        </p:spPr>
        <p:txBody>
          <a:bodyPr anchor="ctr">
            <a:noAutofit/>
          </a:bodyPr>
          <a:lstStyle>
            <a:lvl1pPr algn="l">
              <a:defRPr sz="5067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98346829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dark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9BDA0-AF0E-4BA8-B742-3B9C92A3E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59493" y="6241565"/>
            <a:ext cx="3283772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bg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3B21B1-1CC2-6640-8C36-C1582A51D4C9}"/>
              </a:ext>
            </a:extLst>
          </p:cNvPr>
          <p:cNvSpPr txBox="1"/>
          <p:nvPr userDrawn="1"/>
        </p:nvSpPr>
        <p:spPr>
          <a:xfrm>
            <a:off x="1097280" y="6332817"/>
            <a:ext cx="39429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2021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CB97FD1F-3432-5F42-BA9B-FE85EE343C75}"/>
              </a:ext>
            </a:extLst>
          </p:cNvPr>
          <p:cNvSpPr/>
          <p:nvPr userDrawn="1"/>
        </p:nvSpPr>
        <p:spPr>
          <a:xfrm>
            <a:off x="609602" y="6213960"/>
            <a:ext cx="177533" cy="309701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93033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raphic 8">
            <a:extLst>
              <a:ext uri="{FF2B5EF4-FFF2-40B4-BE49-F238E27FC236}">
                <a16:creationId xmlns:a16="http://schemas.microsoft.com/office/drawing/2014/main" id="{91B53ED4-67C3-2545-961B-C7D8D4E0696B}"/>
              </a:ext>
            </a:extLst>
          </p:cNvPr>
          <p:cNvSpPr/>
          <p:nvPr/>
        </p:nvSpPr>
        <p:spPr>
          <a:xfrm>
            <a:off x="609601" y="609601"/>
            <a:ext cx="613617" cy="107043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accent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768D57-8FE3-E24F-8256-1141A5B24F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06762" y="2781836"/>
            <a:ext cx="8303340" cy="1796889"/>
          </a:xfrm>
        </p:spPr>
        <p:txBody>
          <a:bodyPr anchor="ctr">
            <a:noAutofit/>
          </a:bodyPr>
          <a:lstStyle>
            <a:lvl1pPr algn="l">
              <a:defRPr sz="5067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37497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234" y="469286"/>
            <a:ext cx="9681295" cy="73152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2" y="6241565"/>
            <a:ext cx="327385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499616"/>
            <a:ext cx="9681295" cy="452628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312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9090" indent="-110064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973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58268" indent="-1079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5791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234" y="469286"/>
            <a:ext cx="9681295" cy="109684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40472" y="6241565"/>
            <a:ext cx="327385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862937"/>
            <a:ext cx="9681295" cy="4105740"/>
          </a:xfrm>
        </p:spPr>
        <p:txBody>
          <a:bodyPr/>
          <a:lstStyle>
            <a:lvl1pPr marL="152396" indent="-152396"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1pPr>
            <a:lvl2pPr marL="289977" indent="-131230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900"/>
            </a:lvl2pPr>
            <a:lvl3pPr marL="419090" indent="-110064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600"/>
            </a:lvl3pPr>
            <a:lvl4pPr marL="539737" indent="-1206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500"/>
            </a:lvl4pPr>
            <a:lvl5pPr marL="658268" indent="-107948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tabLst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94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3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51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image" Target="../media/image2.jpeg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theme" Target="../theme/theme2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1668F-4F00-0646-B3E8-9FF10768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3" y="469263"/>
            <a:ext cx="9680448" cy="7325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75A5-C5DD-F24E-B778-058E1A648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872" y="1501605"/>
            <a:ext cx="9680448" cy="4220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1E51-C0D1-1145-9586-FD3CE3D91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31" y="6242305"/>
            <a:ext cx="470647" cy="374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704B1-56F3-BC48-B63B-4E3939705733}"/>
              </a:ext>
            </a:extLst>
          </p:cNvPr>
          <p:cNvSpPr txBox="1"/>
          <p:nvPr userDrawn="1"/>
        </p:nvSpPr>
        <p:spPr>
          <a:xfrm>
            <a:off x="530583" y="6332817"/>
            <a:ext cx="6576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2024 United HealthCare Services, Inc. All Rights Reserved.   </a:t>
            </a:r>
            <a:r>
              <a:rPr lang="en-US" sz="800" dirty="0">
                <a:solidFill>
                  <a:schemeClr val="bg1">
                    <a:lumMod val="50000"/>
                  </a:schemeClr>
                </a:solidFill>
              </a:rPr>
              <a:t>© 2024 Naviguard, Inc. Naviguard is a trademark of Naviguard, Inc.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BA7B7-B988-9548-9455-35B566EB3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14273" y="6241565"/>
            <a:ext cx="330005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418CA7A2-65C0-42D6-8CC6-EA42E900DD99}"/>
              </a:ext>
            </a:extLst>
          </p:cNvPr>
          <p:cNvSpPr txBox="1">
            <a:spLocks/>
          </p:cNvSpPr>
          <p:nvPr userDrawn="1"/>
        </p:nvSpPr>
        <p:spPr>
          <a:xfrm>
            <a:off x="549385" y="185755"/>
            <a:ext cx="2710663" cy="216295"/>
          </a:xfrm>
          <a:prstGeom prst="rect">
            <a:avLst/>
          </a:prstGeom>
        </p:spPr>
        <p:txBody>
          <a:bodyPr/>
          <a:lstStyle>
            <a:lvl1pPr marL="0" indent="0" algn="r" defTabSz="914377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None/>
              <a:tabLst/>
              <a:defRPr sz="8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15663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None/>
              <a:tabLst/>
              <a:defRPr sz="8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302677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None/>
              <a:tabLst/>
              <a:defRPr sz="8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438140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None/>
              <a:tabLst/>
              <a:defRPr sz="8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558786" indent="0" algn="l" defTabSz="914377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None/>
              <a:tabLst/>
              <a:defRPr sz="8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/>
              <a:t>Plan Management  |  Naviguard</a:t>
            </a:r>
          </a:p>
        </p:txBody>
      </p:sp>
    </p:spTree>
    <p:extLst>
      <p:ext uri="{BB962C8B-B14F-4D97-AF65-F5344CB8AC3E}">
        <p14:creationId xmlns:p14="http://schemas.microsoft.com/office/powerpoint/2010/main" val="2098892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3" r:id="rId3"/>
    <p:sldLayoutId id="2147483672" r:id="rId4"/>
    <p:sldLayoutId id="2147483674" r:id="rId5"/>
    <p:sldLayoutId id="2147483666" r:id="rId6"/>
    <p:sldLayoutId id="2147483684" r:id="rId7"/>
    <p:sldLayoutId id="2147483688" r:id="rId8"/>
    <p:sldLayoutId id="2147483698" r:id="rId9"/>
    <p:sldLayoutId id="2147483685" r:id="rId10"/>
    <p:sldLayoutId id="2147483689" r:id="rId11"/>
    <p:sldLayoutId id="2147483662" r:id="rId12"/>
    <p:sldLayoutId id="2147483663" r:id="rId13"/>
    <p:sldLayoutId id="2147483678" r:id="rId14"/>
    <p:sldLayoutId id="2147483677" r:id="rId15"/>
    <p:sldLayoutId id="2147483676" r:id="rId16"/>
    <p:sldLayoutId id="2147483690" r:id="rId17"/>
    <p:sldLayoutId id="2147483679" r:id="rId18"/>
    <p:sldLayoutId id="2147483691" r:id="rId19"/>
    <p:sldLayoutId id="2147483650" r:id="rId20"/>
    <p:sldLayoutId id="2147483692" r:id="rId21"/>
    <p:sldLayoutId id="2147483667" r:id="rId22"/>
    <p:sldLayoutId id="2147483693" r:id="rId23"/>
    <p:sldLayoutId id="2147483675" r:id="rId24"/>
    <p:sldLayoutId id="2147483695" r:id="rId25"/>
    <p:sldLayoutId id="2147483687" r:id="rId26"/>
    <p:sldLayoutId id="2147483686" r:id="rId27"/>
    <p:sldLayoutId id="2147483696" r:id="rId28"/>
    <p:sldLayoutId id="2147483694" r:id="rId29"/>
    <p:sldLayoutId id="2147483697" r:id="rId30"/>
  </p:sldLayoutIdLst>
  <p:hf hdr="0" ftr="0" dt="0"/>
  <p:txStyles>
    <p:titleStyle>
      <a:lvl1pPr algn="l" defTabSz="914377" rtl="0" eaLnBrk="1" latinLnBrk="0" hangingPunct="1">
        <a:lnSpc>
          <a:spcPct val="100000"/>
        </a:lnSpc>
        <a:spcBef>
          <a:spcPct val="0"/>
        </a:spcBef>
        <a:buNone/>
        <a:defRPr sz="3200" b="1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56629" indent="-156629" algn="l" defTabSz="914377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9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292093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System Font Regular"/>
        <a:buChar char="-"/>
        <a:tabLst/>
        <a:defRPr sz="19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2pPr>
      <a:lvl3pPr marL="438140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6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3pPr>
      <a:lvl4pPr marL="535504" indent="-97364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System Font Regular"/>
        <a:buChar char="-"/>
        <a:tabLst/>
        <a:defRPr sz="15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4pPr>
      <a:lvl5pPr marL="694249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orient="horz" pos="4080" userDrawn="1">
          <p15:clr>
            <a:srgbClr val="F26B43"/>
          </p15:clr>
        </p15:guide>
        <p15:guide id="6" pos="7296" userDrawn="1">
          <p15:clr>
            <a:srgbClr val="F26B43"/>
          </p15:clr>
        </p15:guide>
        <p15:guide id="7" orient="horz" pos="4104" userDrawn="1">
          <p15:clr>
            <a:srgbClr val="F26B43"/>
          </p15:clr>
        </p15:guide>
        <p15:guide id="8" pos="504" userDrawn="1">
          <p15:clr>
            <a:srgbClr val="F26B43"/>
          </p15:clr>
        </p15:guide>
        <p15:guide id="9" pos="1389" userDrawn="1">
          <p15:clr>
            <a:srgbClr val="F26B43"/>
          </p15:clr>
        </p15:guide>
        <p15:guide id="10" pos="2272" userDrawn="1">
          <p15:clr>
            <a:srgbClr val="F26B43"/>
          </p15:clr>
        </p15:guide>
        <p15:guide id="11" pos="2395" userDrawn="1">
          <p15:clr>
            <a:srgbClr val="F26B43"/>
          </p15:clr>
        </p15:guide>
        <p15:guide id="12" pos="3277" userDrawn="1">
          <p15:clr>
            <a:srgbClr val="F26B43"/>
          </p15:clr>
        </p15:guide>
        <p15:guide id="13" pos="3397" userDrawn="1">
          <p15:clr>
            <a:srgbClr val="F26B43"/>
          </p15:clr>
        </p15:guide>
        <p15:guide id="14" pos="4283" userDrawn="1">
          <p15:clr>
            <a:srgbClr val="F26B43"/>
          </p15:clr>
        </p15:guide>
        <p15:guide id="15" pos="4403" userDrawn="1">
          <p15:clr>
            <a:srgbClr val="F26B43"/>
          </p15:clr>
        </p15:guide>
        <p15:guide id="16" pos="5285" userDrawn="1">
          <p15:clr>
            <a:srgbClr val="F26B43"/>
          </p15:clr>
        </p15:guide>
        <p15:guide id="17" pos="5408" userDrawn="1">
          <p15:clr>
            <a:srgbClr val="F26B43"/>
          </p15:clr>
        </p15:guide>
        <p15:guide id="18" pos="6291" userDrawn="1">
          <p15:clr>
            <a:srgbClr val="F26B43"/>
          </p15:clr>
        </p15:guide>
        <p15:guide id="19" pos="6413" userDrawn="1">
          <p15:clr>
            <a:srgbClr val="F26B43"/>
          </p15:clr>
        </p15:guide>
        <p15:guide id="20" orient="horz" pos="368" userDrawn="1">
          <p15:clr>
            <a:srgbClr val="F26B43"/>
          </p15:clr>
        </p15:guide>
        <p15:guide id="21" orient="horz" pos="988" userDrawn="1">
          <p15:clr>
            <a:srgbClr val="F26B43"/>
          </p15:clr>
        </p15:guide>
        <p15:guide id="22" orient="horz" pos="568" userDrawn="1">
          <p15:clr>
            <a:srgbClr val="F26B43"/>
          </p15:clr>
        </p15:guide>
        <p15:guide id="23" orient="horz" pos="121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1668F-4F00-0646-B3E8-9FF10768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3" y="469263"/>
            <a:ext cx="9680448" cy="7325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75A5-C5DD-F24E-B778-058E1A648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872" y="1501605"/>
            <a:ext cx="9680448" cy="4220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1E51-C0D1-1145-9586-FD3CE3D91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14331" y="6242305"/>
            <a:ext cx="470647" cy="374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704B1-56F3-BC48-B63B-4E3939705733}"/>
              </a:ext>
            </a:extLst>
          </p:cNvPr>
          <p:cNvSpPr txBox="1"/>
          <p:nvPr userDrawn="1"/>
        </p:nvSpPr>
        <p:spPr>
          <a:xfrm>
            <a:off x="3024934" y="6332817"/>
            <a:ext cx="6470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2023 United HealthCare Services, Inc. All Rights Reserved.   </a:t>
            </a:r>
            <a:r>
              <a:rPr lang="en-US" sz="800">
                <a:solidFill>
                  <a:schemeClr val="bg1">
                    <a:lumMod val="50000"/>
                  </a:schemeClr>
                </a:solidFill>
              </a:rPr>
              <a:t>© 2023 Naviguard, Inc. Naviguard is a trademark of Naviguard, Inc.</a:t>
            </a:r>
            <a:endParaRPr lang="en-US" sz="800"/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Graphic 8">
            <a:extLst>
              <a:ext uri="{FF2B5EF4-FFF2-40B4-BE49-F238E27FC236}">
                <a16:creationId xmlns:a16="http://schemas.microsoft.com/office/drawing/2014/main" id="{129DDFE8-CD12-8644-AE9F-FB940196156F}"/>
              </a:ext>
            </a:extLst>
          </p:cNvPr>
          <p:cNvSpPr/>
          <p:nvPr userDrawn="1"/>
        </p:nvSpPr>
        <p:spPr>
          <a:xfrm>
            <a:off x="609602" y="6213960"/>
            <a:ext cx="177533" cy="309701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BA7B7-B988-9548-9455-35B566EB3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914273" y="6241565"/>
            <a:ext cx="3300057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7">
                <a:solidFill>
                  <a:schemeClr val="tx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24B31D-42DC-9672-7FD5-96C9882BA458}"/>
              </a:ext>
            </a:extLst>
          </p:cNvPr>
          <p:cNvPicPr>
            <a:picLocks noChangeAspect="1"/>
          </p:cNvPicPr>
          <p:nvPr userDrawn="1"/>
        </p:nvPicPr>
        <p:blipFill>
          <a:blip r:embed="rId32"/>
          <a:srcRect/>
          <a:stretch/>
        </p:blipFill>
        <p:spPr>
          <a:xfrm>
            <a:off x="578711" y="6207687"/>
            <a:ext cx="2362198" cy="32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8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  <p:sldLayoutId id="2147483718" r:id="rId19"/>
    <p:sldLayoutId id="2147483719" r:id="rId20"/>
    <p:sldLayoutId id="2147483720" r:id="rId21"/>
    <p:sldLayoutId id="2147483721" r:id="rId22"/>
    <p:sldLayoutId id="2147483722" r:id="rId23"/>
    <p:sldLayoutId id="2147483723" r:id="rId24"/>
    <p:sldLayoutId id="2147483724" r:id="rId25"/>
    <p:sldLayoutId id="2147483725" r:id="rId26"/>
    <p:sldLayoutId id="2147483726" r:id="rId27"/>
    <p:sldLayoutId id="2147483727" r:id="rId28"/>
    <p:sldLayoutId id="2147483728" r:id="rId29"/>
    <p:sldLayoutId id="2147483729" r:id="rId30"/>
  </p:sldLayoutIdLst>
  <p:hf hdr="0" ftr="0" dt="0"/>
  <p:txStyles>
    <p:titleStyle>
      <a:lvl1pPr algn="l" defTabSz="914377" rtl="0" eaLnBrk="1" latinLnBrk="0" hangingPunct="1">
        <a:lnSpc>
          <a:spcPct val="100000"/>
        </a:lnSpc>
        <a:spcBef>
          <a:spcPct val="0"/>
        </a:spcBef>
        <a:buNone/>
        <a:defRPr sz="3200" b="1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56629" indent="-156629" algn="l" defTabSz="914377" rtl="0" eaLnBrk="1" latinLnBrk="0" hangingPunct="1">
        <a:lnSpc>
          <a:spcPct val="90000"/>
        </a:lnSpc>
        <a:spcBef>
          <a:spcPts val="40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9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292093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System Font Regular"/>
        <a:buChar char="-"/>
        <a:tabLst/>
        <a:defRPr sz="19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2pPr>
      <a:lvl3pPr marL="438140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6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3pPr>
      <a:lvl4pPr marL="535504" indent="-97364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System Font Regular"/>
        <a:buChar char="-"/>
        <a:tabLst/>
        <a:defRPr sz="15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4pPr>
      <a:lvl5pPr marL="694249" indent="-135463" algn="l" defTabSz="914377" rtl="0" eaLnBrk="1" latinLnBrk="0" hangingPunct="1">
        <a:lnSpc>
          <a:spcPct val="90000"/>
        </a:lnSpc>
        <a:spcBef>
          <a:spcPts val="0"/>
        </a:spcBef>
        <a:spcAft>
          <a:spcPts val="800"/>
        </a:spcAft>
        <a:buClr>
          <a:schemeClr val="accent1"/>
        </a:buClr>
        <a:buFont typeface="Arial" panose="020B0604020202020204" pitchFamily="34" charset="0"/>
        <a:buChar char="•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84" userDrawn="1">
          <p15:clr>
            <a:srgbClr val="F26B43"/>
          </p15:clr>
        </p15:guide>
        <p15:guide id="4" orient="horz" pos="4080" userDrawn="1">
          <p15:clr>
            <a:srgbClr val="F26B43"/>
          </p15:clr>
        </p15:guide>
        <p15:guide id="6" pos="7296" userDrawn="1">
          <p15:clr>
            <a:srgbClr val="F26B43"/>
          </p15:clr>
        </p15:guide>
        <p15:guide id="7" orient="horz" pos="4104" userDrawn="1">
          <p15:clr>
            <a:srgbClr val="F26B43"/>
          </p15:clr>
        </p15:guide>
        <p15:guide id="8" pos="504" userDrawn="1">
          <p15:clr>
            <a:srgbClr val="F26B43"/>
          </p15:clr>
        </p15:guide>
        <p15:guide id="9" pos="1389" userDrawn="1">
          <p15:clr>
            <a:srgbClr val="F26B43"/>
          </p15:clr>
        </p15:guide>
        <p15:guide id="10" pos="2272" userDrawn="1">
          <p15:clr>
            <a:srgbClr val="F26B43"/>
          </p15:clr>
        </p15:guide>
        <p15:guide id="11" pos="2395" userDrawn="1">
          <p15:clr>
            <a:srgbClr val="F26B43"/>
          </p15:clr>
        </p15:guide>
        <p15:guide id="12" pos="3277" userDrawn="1">
          <p15:clr>
            <a:srgbClr val="F26B43"/>
          </p15:clr>
        </p15:guide>
        <p15:guide id="13" pos="3397" userDrawn="1">
          <p15:clr>
            <a:srgbClr val="F26B43"/>
          </p15:clr>
        </p15:guide>
        <p15:guide id="14" pos="4283" userDrawn="1">
          <p15:clr>
            <a:srgbClr val="F26B43"/>
          </p15:clr>
        </p15:guide>
        <p15:guide id="15" pos="4403" userDrawn="1">
          <p15:clr>
            <a:srgbClr val="F26B43"/>
          </p15:clr>
        </p15:guide>
        <p15:guide id="16" pos="5285" userDrawn="1">
          <p15:clr>
            <a:srgbClr val="F26B43"/>
          </p15:clr>
        </p15:guide>
        <p15:guide id="17" pos="5408" userDrawn="1">
          <p15:clr>
            <a:srgbClr val="F26B43"/>
          </p15:clr>
        </p15:guide>
        <p15:guide id="18" pos="6291" userDrawn="1">
          <p15:clr>
            <a:srgbClr val="F26B43"/>
          </p15:clr>
        </p15:guide>
        <p15:guide id="19" pos="6413" userDrawn="1">
          <p15:clr>
            <a:srgbClr val="F26B43"/>
          </p15:clr>
        </p15:guide>
        <p15:guide id="20" orient="horz" pos="368" userDrawn="1">
          <p15:clr>
            <a:srgbClr val="F26B43"/>
          </p15:clr>
        </p15:guide>
        <p15:guide id="21" orient="horz" pos="988" userDrawn="1">
          <p15:clr>
            <a:srgbClr val="F26B43"/>
          </p15:clr>
        </p15:guide>
        <p15:guide id="22" orient="horz" pos="568" userDrawn="1">
          <p15:clr>
            <a:srgbClr val="F26B43"/>
          </p15:clr>
        </p15:guide>
        <p15:guide id="23" orient="horz" pos="121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naviguard.com/members?&amp;utm_CTA=LearnMore&amp;utm_source=UHCClientMngr&amp;utm_medium=PowerPointSlides&amp;utm_campaign=EmployerToolkit&amp;utm_term=DefaultPage&amp;utm_content=PowerPointSlides&amp;utm_custom=WatchVideo" TargetMode="Externa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5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03FF12D-6B8D-9EFC-D2F8-C5322BFA501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7178248" y="5633700"/>
            <a:ext cx="4509354" cy="6927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801FC1-B109-AE41-BACE-D4E772F78EF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Naviguard</a:t>
            </a:r>
          </a:p>
        </p:txBody>
      </p:sp>
      <p:sp>
        <p:nvSpPr>
          <p:cNvPr id="3" name="Text Placeholder 5">
            <a:extLst>
              <a:ext uri="{FF2B5EF4-FFF2-40B4-BE49-F238E27FC236}">
                <a16:creationId xmlns:a16="http://schemas.microsoft.com/office/drawing/2014/main" id="{45FDDAAE-4B5B-79C0-95DA-D21AB5D7F4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002677"/>
                </a:solidFill>
                <a:effectLst/>
                <a:latin typeface="Helvetica" pitchFamily="2" charset="0"/>
              </a:rPr>
              <a:t>Expert support built to help resolve </a:t>
            </a:r>
            <a:br>
              <a:rPr lang="en-US">
                <a:solidFill>
                  <a:srgbClr val="002677"/>
                </a:solidFill>
                <a:effectLst/>
                <a:latin typeface="Helvetica" pitchFamily="2" charset="0"/>
              </a:rPr>
            </a:br>
            <a:r>
              <a:rPr lang="en-US">
                <a:solidFill>
                  <a:srgbClr val="002677"/>
                </a:solidFill>
                <a:effectLst/>
                <a:latin typeface="Helvetica" pitchFamily="2" charset="0"/>
              </a:rPr>
              <a:t>out-of-network balance medical bills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81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2BBCA2F-F81C-3106-95CD-8333C85B2956}"/>
              </a:ext>
            </a:extLst>
          </p:cNvPr>
          <p:cNvSpPr/>
          <p:nvPr/>
        </p:nvSpPr>
        <p:spPr>
          <a:xfrm>
            <a:off x="0" y="1796432"/>
            <a:ext cx="12192000" cy="44410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803E962-FA5C-2C42-ADCA-C189962C5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4" y="469286"/>
            <a:ext cx="10984484" cy="731520"/>
          </a:xfrm>
        </p:spPr>
        <p:txBody>
          <a:bodyPr/>
          <a:lstStyle/>
          <a:p>
            <a:r>
              <a:rPr lang="en-US"/>
              <a:t>Expert guidance resolving out-of-network expenses</a:t>
            </a:r>
            <a:br>
              <a:rPr lang="en-US" sz="3600"/>
            </a:br>
            <a:endParaRPr lang="en-US" sz="3600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1C7FEBCF-5306-B440-B30C-227CC0355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226C551-F23D-91AC-A821-BAA1D02A1D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3" y="1130727"/>
            <a:ext cx="10307827" cy="878555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sz="1600" b="0" i="0">
                <a:solidFill>
                  <a:srgbClr val="002677"/>
                </a:solidFill>
                <a:effectLst/>
              </a:rPr>
              <a:t>Naviguard</a:t>
            </a:r>
            <a:r>
              <a:rPr lang="en-US" sz="1600" b="0" i="0" baseline="30000">
                <a:solidFill>
                  <a:srgbClr val="002677"/>
                </a:solidFill>
                <a:effectLst/>
              </a:rPr>
              <a:t>®</a:t>
            </a:r>
            <a:r>
              <a:rPr lang="en-US" sz="1600" b="0" i="0">
                <a:solidFill>
                  <a:srgbClr val="002677"/>
                </a:solidFill>
                <a:effectLst/>
              </a:rPr>
              <a:t> helps resolve unexpected out-of-network balance medical bills by negotiating directly with providers. It's a service available at </a:t>
            </a:r>
            <a:r>
              <a:rPr lang="en-US" sz="1600" b="1" i="0">
                <a:solidFill>
                  <a:srgbClr val="002677"/>
                </a:solidFill>
                <a:effectLst/>
              </a:rPr>
              <a:t>no additional cost to you</a:t>
            </a:r>
            <a:r>
              <a:rPr lang="en-US" sz="1600" b="0" i="0">
                <a:solidFill>
                  <a:srgbClr val="002677"/>
                </a:solidFill>
                <a:effectLst/>
              </a:rPr>
              <a:t>, as part of your UnitedHealthcare</a:t>
            </a:r>
            <a:r>
              <a:rPr lang="en-US" sz="1600" b="0" i="0" baseline="30000">
                <a:solidFill>
                  <a:srgbClr val="002677"/>
                </a:solidFill>
                <a:effectLst/>
              </a:rPr>
              <a:t>®</a:t>
            </a:r>
            <a:r>
              <a:rPr lang="en-US" sz="1600" b="0" i="0">
                <a:solidFill>
                  <a:srgbClr val="002677"/>
                </a:solidFill>
                <a:effectLst/>
              </a:rPr>
              <a:t> health plan benefits.</a:t>
            </a:r>
            <a:endParaRPr lang="en-US" sz="1600">
              <a:solidFill>
                <a:srgbClr val="002677"/>
              </a:solidFill>
            </a:endParaRP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13730CDF-A3AD-3E7E-DB8E-430FC26E0DA1}"/>
              </a:ext>
            </a:extLst>
          </p:cNvPr>
          <p:cNvSpPr txBox="1">
            <a:spLocks/>
          </p:cNvSpPr>
          <p:nvPr/>
        </p:nvSpPr>
        <p:spPr>
          <a:xfrm>
            <a:off x="510193" y="3090833"/>
            <a:ext cx="3345651" cy="24321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52396" indent="-152396" algn="l" defTabSz="914377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89977" indent="-13123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19090" indent="-11006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39737" indent="-1206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658268" indent="-1079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>
                <a:solidFill>
                  <a:srgbClr val="002677"/>
                </a:solidFill>
              </a:rPr>
              <a:t>Guidance and support </a:t>
            </a:r>
            <a:endParaRPr lang="en-US" sz="1500" b="1" spc="300"/>
          </a:p>
          <a:p>
            <a:r>
              <a:rPr lang="en-US" sz="1500"/>
              <a:t>Receive help determining if you’ve been billed appropriately</a:t>
            </a:r>
          </a:p>
          <a:p>
            <a:r>
              <a:rPr lang="en-US" sz="1500"/>
              <a:t>Dedicated 1-on-1 member support from a Member Advisor*</a:t>
            </a:r>
          </a:p>
          <a:p>
            <a:r>
              <a:rPr lang="en-US" sz="1500"/>
              <a:t>Access information to help you avoid similar bills in the future</a:t>
            </a:r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8701E758-FCB7-4B80-92AD-F81026FAFA64}"/>
              </a:ext>
            </a:extLst>
          </p:cNvPr>
          <p:cNvSpPr txBox="1">
            <a:spLocks/>
          </p:cNvSpPr>
          <p:nvPr/>
        </p:nvSpPr>
        <p:spPr>
          <a:xfrm>
            <a:off x="8308719" y="3090833"/>
            <a:ext cx="3291099" cy="19346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52396" indent="-152396" algn="l" defTabSz="914377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89977" indent="-13123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19090" indent="-11006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39737" indent="-1206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658268" indent="-1079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>
                <a:solidFill>
                  <a:srgbClr val="002677"/>
                </a:solidFill>
              </a:rPr>
              <a:t>Track record of success</a:t>
            </a:r>
            <a:endParaRPr lang="en-US" sz="1500" b="1"/>
          </a:p>
          <a:p>
            <a:r>
              <a:rPr lang="en-US" sz="1500"/>
              <a:t>We’ve helped tens of thousands </a:t>
            </a:r>
            <a:br>
              <a:rPr lang="en-US" sz="1500"/>
            </a:br>
            <a:r>
              <a:rPr lang="en-US" sz="1500"/>
              <a:t>of people navigate difficult balance medical billing challenges with a 78% resolution success rate**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1E96A1-D912-9FDD-BC05-9B537816744E}"/>
              </a:ext>
            </a:extLst>
          </p:cNvPr>
          <p:cNvSpPr txBox="1"/>
          <p:nvPr/>
        </p:nvSpPr>
        <p:spPr>
          <a:xfrm>
            <a:off x="510193" y="1880006"/>
            <a:ext cx="6098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rgbClr val="002677"/>
                </a:solidFill>
              </a:rPr>
              <a:t>With Naviguard, </a:t>
            </a:r>
            <a:r>
              <a:rPr lang="en-US" b="1" i="0">
                <a:solidFill>
                  <a:srgbClr val="002677"/>
                </a:solidFill>
                <a:effectLst/>
              </a:rPr>
              <a:t>you</a:t>
            </a:r>
            <a:r>
              <a:rPr lang="en-US" b="1">
                <a:solidFill>
                  <a:srgbClr val="002677"/>
                </a:solidFill>
              </a:rPr>
              <a:t> can look forward to:</a:t>
            </a:r>
            <a:endParaRPr lang="en-US"/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2F17A577-7117-7D36-2522-2587985CD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48563" y="2375710"/>
            <a:ext cx="640080" cy="64008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AB0BB28-B4BA-C618-C4F9-FBE9B8B5DBCD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568251" y="2366287"/>
            <a:ext cx="640080" cy="64008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F5DEC19-A73C-2AC5-4525-F09D0A16FA4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292215" y="2374914"/>
            <a:ext cx="640080" cy="640080"/>
          </a:xfrm>
          <a:prstGeom prst="rect">
            <a:avLst/>
          </a:prstGeom>
        </p:spPr>
      </p:pic>
      <p:sp>
        <p:nvSpPr>
          <p:cNvPr id="14" name="Content Placeholder 7">
            <a:extLst>
              <a:ext uri="{FF2B5EF4-FFF2-40B4-BE49-F238E27FC236}">
                <a16:creationId xmlns:a16="http://schemas.microsoft.com/office/drawing/2014/main" id="{B1A632FB-82D0-A8F2-1567-B3C616084D86}"/>
              </a:ext>
            </a:extLst>
          </p:cNvPr>
          <p:cNvSpPr txBox="1">
            <a:spLocks/>
          </p:cNvSpPr>
          <p:nvPr/>
        </p:nvSpPr>
        <p:spPr>
          <a:xfrm>
            <a:off x="4223658" y="3090832"/>
            <a:ext cx="3627120" cy="27024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52396" indent="-152396" algn="l" defTabSz="914377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1pPr>
            <a:lvl2pPr marL="289977" indent="-131230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9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2pPr>
            <a:lvl3pPr marL="419090" indent="-110064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6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3pPr>
            <a:lvl4pPr marL="539737" indent="-1206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System Font Regular"/>
              <a:buChar char="-"/>
              <a:tabLst/>
              <a:defRPr sz="15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4pPr>
            <a:lvl5pPr marL="658268" indent="-107948" algn="l" defTabSz="914377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400" b="0" i="0" kern="1200">
                <a:solidFill>
                  <a:schemeClr val="accent1"/>
                </a:solidFill>
                <a:latin typeface="+mn-lt"/>
                <a:ea typeface="+mn-ea"/>
                <a:cs typeface="Arial" panose="020B0604020202020204" pitchFamily="34" charset="0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00" b="1">
                <a:solidFill>
                  <a:srgbClr val="002677"/>
                </a:solidFill>
              </a:rPr>
              <a:t>Decades of expertise</a:t>
            </a:r>
            <a:endParaRPr lang="en-US" sz="1500" b="1" spc="300"/>
          </a:p>
          <a:p>
            <a:r>
              <a:rPr lang="en-US" sz="1500" spc="-30"/>
              <a:t>As part of UnitedHealthcare, take advantage of our health care expertise and provider networks for a best-in-</a:t>
            </a:r>
            <a:br>
              <a:rPr lang="en-US" sz="1500" spc="-30"/>
            </a:br>
            <a:r>
              <a:rPr lang="en-US" sz="1500" spc="-30"/>
              <a:t>class experience</a:t>
            </a:r>
          </a:p>
          <a:p>
            <a:r>
              <a:rPr lang="en-US" sz="1500" spc="-30"/>
              <a:t>Our highly trained experts have decades of health care experience with access </a:t>
            </a:r>
            <a:br>
              <a:rPr lang="en-US" sz="1500" spc="-30"/>
            </a:br>
            <a:r>
              <a:rPr lang="en-US" sz="1500" spc="-30"/>
              <a:t>to industry network knowledge and are on top of the latest health care rules </a:t>
            </a:r>
            <a:br>
              <a:rPr lang="en-US" sz="1500" spc="-30"/>
            </a:br>
            <a:r>
              <a:rPr lang="en-US" sz="1500" spc="-30"/>
              <a:t>and regulations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AA8C64-5035-4567-6512-A4F063E80132}"/>
              </a:ext>
            </a:extLst>
          </p:cNvPr>
          <p:cNvSpPr txBox="1"/>
          <p:nvPr/>
        </p:nvSpPr>
        <p:spPr>
          <a:xfrm>
            <a:off x="458738" y="5692734"/>
            <a:ext cx="6569080" cy="453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613" marR="0" lvl="0" indent="-74613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sz="700" b="0" i="0" u="none" strike="noStrike" kern="1200" cap="none" spc="30" normalizeH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*For eligible balance-billing situations </a:t>
            </a:r>
          </a:p>
          <a:p>
            <a:pPr marL="74613" marR="0" lvl="0" indent="-74613" algn="l" defTabSz="9143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**Naviguard data Jan. 1, 2021–July 31, 2023 based on 2021–2023 data for claims on which Naviguard was engaged. Negotiation success rate is based on member-choice, member-initiated claims negotiated to less than billed charges. Negotiation success rate may vary and is not a guarantee of future results.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02B99-1D06-C557-788C-4C3A174EA9B7}"/>
              </a:ext>
            </a:extLst>
          </p:cNvPr>
          <p:cNvCxnSpPr>
            <a:cxnSpLocks/>
          </p:cNvCxnSpPr>
          <p:nvPr/>
        </p:nvCxnSpPr>
        <p:spPr bwMode="gray">
          <a:xfrm flipV="1">
            <a:off x="4078815" y="2367813"/>
            <a:ext cx="0" cy="3343874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1473FC-3ED0-040A-667A-B453AA60D675}"/>
              </a:ext>
            </a:extLst>
          </p:cNvPr>
          <p:cNvCxnSpPr>
            <a:cxnSpLocks/>
          </p:cNvCxnSpPr>
          <p:nvPr/>
        </p:nvCxnSpPr>
        <p:spPr bwMode="gray">
          <a:xfrm flipV="1">
            <a:off x="8164286" y="2367814"/>
            <a:ext cx="0" cy="3383280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137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8C84CE3-53E6-F248-2029-17346920C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01D8A-6A04-D53B-1BA0-2B5DF5638D6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4711" y="5161085"/>
            <a:ext cx="9428075" cy="96820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700" kern="1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 statistics are as of July 2023.</a:t>
            </a:r>
            <a:r>
              <a:rPr lang="en-US" sz="70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700" kern="100" baseline="300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700" kern="1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Based on billed charges minus final allowed amounts for all balance bill claims where Naviguard has been engaged by members to negotiate.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700" kern="100" baseline="3000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en-US" sz="700" kern="1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all claims that have been processed by Naviguard participating health plans, calculated by subtracting total provider billed amount by amount paid to providers. 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700" kern="100" baseline="300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en-US" sz="700" kern="1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Naviguard data from Jan. 2021 – July 2023, and calculated off the sum of all negotiated cases’ total bill (total paid to provider).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84CE730-EBE8-7DBC-EE46-A15C8E50C04B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2464415"/>
            <a:ext cx="6194842" cy="1025182"/>
          </a:xfrm>
        </p:spPr>
        <p:txBody>
          <a:bodyPr/>
          <a:lstStyle/>
          <a:p>
            <a:pPr marL="0" marR="0" lvl="0" indent="0" algn="l" defTabSz="914377" rtl="0" eaLnBrk="1" fontAlgn="auto" latinLnBrk="0" hangingPunct="1">
              <a:lnSpc>
                <a:spcPts val="2280"/>
              </a:lnSpc>
              <a:spcBef>
                <a:spcPts val="400"/>
              </a:spcBef>
              <a:spcAft>
                <a:spcPts val="800"/>
              </a:spcAft>
              <a:buClr>
                <a:srgbClr val="002677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2677"/>
                </a:solidFill>
                <a:effectLst/>
                <a:uLnTx/>
                <a:uFillTx/>
                <a:latin typeface="Arial"/>
                <a:ea typeface="+mn-ea"/>
                <a:cs typeface="Arial" panose="020B0604020202020204" pitchFamily="34" charset="0"/>
              </a:rPr>
              <a:t>With decades of experience, we’re a trusted source of advocacy and knowledge backed by sophisticated pricing tools to support a successful resolution.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B7A1233B-4EE6-7C47-6220-0E8E0216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233" y="543197"/>
            <a:ext cx="6451802" cy="1875498"/>
          </a:xfrm>
        </p:spPr>
        <p:txBody>
          <a:bodyPr/>
          <a:lstStyle/>
          <a:p>
            <a:pPr>
              <a:lnSpc>
                <a:spcPts val="4580"/>
              </a:lnSpc>
            </a:pPr>
            <a:r>
              <a:rPr lang="en-US" sz="4400" i="0">
                <a:solidFill>
                  <a:srgbClr val="002677"/>
                </a:solidFill>
                <a:effectLst/>
              </a:rPr>
              <a:t>We know health care costs are important </a:t>
            </a:r>
            <a:br>
              <a:rPr lang="en-US" sz="4400" i="0">
                <a:solidFill>
                  <a:srgbClr val="002677"/>
                </a:solidFill>
                <a:effectLst/>
              </a:rPr>
            </a:br>
            <a:r>
              <a:rPr lang="en-US" sz="4400" i="0">
                <a:solidFill>
                  <a:srgbClr val="002677"/>
                </a:solidFill>
                <a:effectLst/>
              </a:rPr>
              <a:t>to you </a:t>
            </a:r>
            <a:endParaRPr lang="en-US" sz="44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E9CCB75-CDDF-130D-593A-27A5E1A8D75F}"/>
              </a:ext>
            </a:extLst>
          </p:cNvPr>
          <p:cNvGrpSpPr/>
          <p:nvPr/>
        </p:nvGrpSpPr>
        <p:grpSpPr>
          <a:xfrm>
            <a:off x="7237141" y="613676"/>
            <a:ext cx="4693716" cy="3407072"/>
            <a:chOff x="7237141" y="613676"/>
            <a:chExt cx="4693716" cy="340707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9999982-7517-4827-9098-A7F41B02FE82}"/>
                </a:ext>
              </a:extLst>
            </p:cNvPr>
            <p:cNvSpPr/>
            <p:nvPr/>
          </p:nvSpPr>
          <p:spPr>
            <a:xfrm>
              <a:off x="7237141" y="613676"/>
              <a:ext cx="4693716" cy="3407072"/>
            </a:xfrm>
            <a:prstGeom prst="rect">
              <a:avLst/>
            </a:prstGeom>
            <a:solidFill>
              <a:srgbClr val="0026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C432B20-A928-CF55-932E-5FD512B84C80}"/>
                </a:ext>
              </a:extLst>
            </p:cNvPr>
            <p:cNvSpPr txBox="1"/>
            <p:nvPr/>
          </p:nvSpPr>
          <p:spPr>
            <a:xfrm>
              <a:off x="7388163" y="3167148"/>
              <a:ext cx="437198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indent="0">
                <a:buNone/>
              </a:pPr>
              <a:r>
                <a:rPr lang="en-US" sz="1200" dirty="0" err="1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Naviguard</a:t>
              </a:r>
              <a:r>
                <a:rPr lang="en-US" sz="1200" baseline="300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®</a:t>
              </a:r>
              <a:r>
                <a:rPr lang="en-US" sz="12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helps members navigate the health care system by providing clear</a:t>
              </a:r>
              <a:r>
                <a:rPr lang="en-US" sz="1200" dirty="0">
                  <a:solidFill>
                    <a:schemeClr val="bg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guidance for resolving out-of-network balance bills. To learn more, </a:t>
              </a:r>
              <a:r>
                <a:rPr lang="en-US" sz="1200" b="1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watch this video</a:t>
              </a:r>
              <a:r>
                <a:rPr lang="en-US" sz="120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.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9" descr="A picture containing text, person, electronics, screenshot&#10;&#10;Description automatically generated">
              <a:hlinkClick r:id="rId2"/>
              <a:extLst>
                <a:ext uri="{FF2B5EF4-FFF2-40B4-BE49-F238E27FC236}">
                  <a16:creationId xmlns:a16="http://schemas.microsoft.com/office/drawing/2014/main" id="{15858AC1-0F5B-850F-9E9D-1F9FCDBDCB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10206"/>
            <a:stretch/>
          </p:blipFill>
          <p:spPr>
            <a:xfrm>
              <a:off x="7482021" y="849202"/>
              <a:ext cx="4230516" cy="2148840"/>
            </a:xfrm>
            <a:prstGeom prst="rect">
              <a:avLst/>
            </a:prstGeom>
            <a:ln w="15875">
              <a:noFill/>
            </a:ln>
          </p:spPr>
        </p:pic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EBC5383-189E-B896-6DDD-ED22CCD6707F}"/>
              </a:ext>
            </a:extLst>
          </p:cNvPr>
          <p:cNvGrpSpPr/>
          <p:nvPr/>
        </p:nvGrpSpPr>
        <p:grpSpPr>
          <a:xfrm>
            <a:off x="-1" y="4223260"/>
            <a:ext cx="12710041" cy="844911"/>
            <a:chOff x="-1" y="4562107"/>
            <a:chExt cx="12710041" cy="84491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AD8648B-197B-291B-C9BE-C6DBE9E3C803}"/>
                </a:ext>
              </a:extLst>
            </p:cNvPr>
            <p:cNvSpPr/>
            <p:nvPr/>
          </p:nvSpPr>
          <p:spPr bwMode="auto">
            <a:xfrm>
              <a:off x="-1" y="4562107"/>
              <a:ext cx="12192001" cy="844911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200">
                <a:solidFill>
                  <a:srgbClr val="646D72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D05C2B4-A207-0230-A5FD-1FD2708D3121}"/>
                </a:ext>
              </a:extLst>
            </p:cNvPr>
            <p:cNvSpPr/>
            <p:nvPr/>
          </p:nvSpPr>
          <p:spPr>
            <a:xfrm>
              <a:off x="2285143" y="4712438"/>
              <a:ext cx="185045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lang="en-US" sz="1400">
                  <a:cs typeface="Arial"/>
                </a:rPr>
                <a:t>total member </a:t>
              </a:r>
              <a:br>
                <a:rPr lang="en-US" sz="1400">
                  <a:cs typeface="Arial"/>
                </a:rPr>
              </a:br>
              <a:r>
                <a:rPr lang="en-US" sz="1400">
                  <a:cs typeface="Arial"/>
                </a:rPr>
                <a:t>reductions to date</a:t>
              </a:r>
              <a:r>
                <a:rPr lang="en-US" sz="1400" baseline="30000">
                  <a:cs typeface="Arial"/>
                </a:rPr>
                <a:t>1</a:t>
              </a:r>
              <a:endParaRPr lang="en-US" sz="1400" baseline="30000">
                <a:solidFill>
                  <a:schemeClr val="accent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5EA5F2C-D5C8-8784-7891-3AED0F29B95F}"/>
                </a:ext>
              </a:extLst>
            </p:cNvPr>
            <p:cNvSpPr/>
            <p:nvPr/>
          </p:nvSpPr>
          <p:spPr>
            <a:xfrm>
              <a:off x="5725683" y="4712438"/>
              <a:ext cx="218044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reductions off billed charges, for all claims</a:t>
              </a:r>
              <a:r>
                <a:rPr kumimoji="0" lang="en-US" sz="1400" b="0" i="0" u="none" strike="noStrike" kern="1200" cap="none" spc="0" normalizeH="0" baseline="3000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Arial"/>
                </a:rPr>
                <a:t>2</a:t>
              </a:r>
              <a:endParaRPr lang="en-US" sz="1400" baseline="30000">
                <a:solidFill>
                  <a:schemeClr val="accent1"/>
                </a:solidFill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37FB5E5-52CB-6F4D-91CF-BF6E52B3689F}"/>
                </a:ext>
              </a:extLst>
            </p:cNvPr>
            <p:cNvSpPr/>
            <p:nvPr/>
          </p:nvSpPr>
          <p:spPr>
            <a:xfrm>
              <a:off x="10063051" y="4712438"/>
              <a:ext cx="264698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914400">
                <a:spcBef>
                  <a:spcPts val="400"/>
                </a:spcBef>
                <a:spcAft>
                  <a:spcPct val="0"/>
                </a:spcAft>
                <a:defRPr/>
              </a:pP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average reduction </a:t>
              </a:r>
              <a:b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</a:br>
              <a:r>
                <a:rPr kumimoji="0" lang="en-US" sz="1400" b="0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per bill</a:t>
              </a:r>
              <a:r>
                <a:rPr kumimoji="0" lang="en-US" sz="1400" b="0" i="0" u="none" strike="noStrike" kern="1200" cap="none" spc="0" normalizeH="0" baseline="3000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3</a:t>
              </a:r>
              <a:endParaRPr lang="en-US" sz="1400" baseline="30000">
                <a:solidFill>
                  <a:schemeClr val="accent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325C80D-B4BA-3B64-CEE5-4314EA410FFA}"/>
                </a:ext>
              </a:extLst>
            </p:cNvPr>
            <p:cNvSpPr txBox="1"/>
            <p:nvPr/>
          </p:nvSpPr>
          <p:spPr>
            <a:xfrm>
              <a:off x="371952" y="4646715"/>
              <a:ext cx="222639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3000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$</a:t>
              </a: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100M+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1FAABC9-7151-8AA2-EB3A-B187B587CF27}"/>
                </a:ext>
              </a:extLst>
            </p:cNvPr>
            <p:cNvSpPr txBox="1"/>
            <p:nvPr/>
          </p:nvSpPr>
          <p:spPr>
            <a:xfrm>
              <a:off x="4737429" y="4646715"/>
              <a:ext cx="1919700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77%</a:t>
              </a:r>
              <a:endParaRPr kumimoji="0" lang="en-US" sz="3600" b="1" i="0" u="none" strike="noStrike" kern="1200" cap="none" spc="0" normalizeH="0" baseline="30000" noProof="0">
                <a:ln>
                  <a:noFill/>
                </a:ln>
                <a:solidFill>
                  <a:srgbClr val="002677"/>
                </a:solidFill>
                <a:effectLst/>
                <a:uLnTx/>
                <a:uFillTx/>
                <a:latin typeface="Georgia" panose="02040502050405020303" pitchFamily="18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FE84BA9-55D1-D15E-7F36-9ADB8E3FEB50}"/>
                </a:ext>
              </a:extLst>
            </p:cNvPr>
            <p:cNvSpPr txBox="1"/>
            <p:nvPr/>
          </p:nvSpPr>
          <p:spPr>
            <a:xfrm>
              <a:off x="8645135" y="4655768"/>
              <a:ext cx="180256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4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1" i="0" u="none" strike="noStrike" kern="1200" cap="none" spc="0" normalizeH="0" baseline="3000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$</a:t>
              </a:r>
              <a:r>
                <a:rPr kumimoji="0" lang="en-US" sz="3600" b="1" i="0" u="none" strike="noStrike" kern="1200" cap="none" spc="0" normalizeH="0" noProof="0">
                  <a:ln>
                    <a:noFill/>
                  </a:ln>
                  <a:solidFill>
                    <a:srgbClr val="002677"/>
                  </a:solidFill>
                  <a:effectLst/>
                  <a:uLnTx/>
                  <a:uFillTx/>
                  <a:latin typeface="Georgia" panose="02040502050405020303" pitchFamily="18" charset="0"/>
                </a:rPr>
                <a:t>2.2K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F1C3807-9192-03D4-A691-4399A3CFA55D}"/>
                </a:ext>
              </a:extLst>
            </p:cNvPr>
            <p:cNvCxnSpPr/>
            <p:nvPr/>
          </p:nvCxnSpPr>
          <p:spPr>
            <a:xfrm>
              <a:off x="4215161" y="4601448"/>
              <a:ext cx="0" cy="73866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D246EA5-906F-5C8C-A720-51C968ECBA18}"/>
                </a:ext>
              </a:extLst>
            </p:cNvPr>
            <p:cNvCxnSpPr/>
            <p:nvPr/>
          </p:nvCxnSpPr>
          <p:spPr>
            <a:xfrm>
              <a:off x="8229600" y="4601448"/>
              <a:ext cx="0" cy="738664"/>
            </a:xfrm>
            <a:prstGeom prst="line">
              <a:avLst/>
            </a:prstGeom>
            <a:ln w="952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7429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1C7FEBCF-5306-B440-B30C-227CC0355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A720F44-B153-1F57-E120-60A44F46E21D}"/>
              </a:ext>
            </a:extLst>
          </p:cNvPr>
          <p:cNvSpPr/>
          <p:nvPr/>
        </p:nvSpPr>
        <p:spPr>
          <a:xfrm>
            <a:off x="0" y="1113780"/>
            <a:ext cx="12192000" cy="496470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 Placeholder 27">
            <a:extLst>
              <a:ext uri="{FF2B5EF4-FFF2-40B4-BE49-F238E27FC236}">
                <a16:creationId xmlns:a16="http://schemas.microsoft.com/office/drawing/2014/main" id="{9C3998EC-4ADD-087A-A5B4-C4EBF2688D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9086" y="5666322"/>
            <a:ext cx="11072348" cy="365125"/>
          </a:xfrm>
        </p:spPr>
        <p:txBody>
          <a:bodyPr/>
          <a:lstStyle/>
          <a:p>
            <a:r>
              <a:rPr lang="en-US" sz="700">
                <a:solidFill>
                  <a:schemeClr val="bg1">
                    <a:lumMod val="50000"/>
                  </a:schemeClr>
                </a:solidFill>
                <a:ea typeface="Calibri" panose="020F0502020204030204" pitchFamily="34" charset="0"/>
                <a:cs typeface="Calibri" panose="020F0502020204030204" pitchFamily="34" charset="0"/>
              </a:rPr>
              <a:t>* </a:t>
            </a:r>
            <a:r>
              <a:rPr lang="en-US" sz="700">
                <a:solidFill>
                  <a:schemeClr val="bg1">
                    <a:lumMod val="50000"/>
                  </a:schemeClr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Depending on the plans' election, Naviguard will not negotiate directly with the provider for claims below $1,000, in which case self-help tools will be provided.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73FACD7-D51E-2B55-321D-5ABA17E88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81" y="469287"/>
            <a:ext cx="11082528" cy="612168"/>
          </a:xfrm>
        </p:spPr>
        <p:txBody>
          <a:bodyPr/>
          <a:lstStyle/>
          <a:p>
            <a:r>
              <a:rPr lang="en-US" sz="3200"/>
              <a:t>Your experience with Naviguard</a:t>
            </a:r>
            <a:br>
              <a:rPr lang="en-US" sz="3600"/>
            </a:br>
            <a:endParaRPr lang="en-US" sz="3600"/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F83AEA7-44A7-4E3B-CA49-D53F05BA1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444484"/>
              </p:ext>
            </p:extLst>
          </p:nvPr>
        </p:nvGraphicFramePr>
        <p:xfrm>
          <a:off x="619552" y="2389113"/>
          <a:ext cx="11301264" cy="291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8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6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52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994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9440">
                  <a:extLst>
                    <a:ext uri="{9D8B030D-6E8A-4147-A177-3AD203B41FA5}">
                      <a16:colId xmlns:a16="http://schemas.microsoft.com/office/drawing/2014/main" val="39294937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1"/>
                          </a:solidFill>
                        </a:rPr>
                        <a:t>1. Check your Explanation of Benefits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If you received care from an out-of-network provider, examine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the Explanation Of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Benefits (EOB) sent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by UnitedHealthcare.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If the amount you owe is higher than your cost share, you may receive a balance medical bill.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>
                          <a:solidFill>
                            <a:schemeClr val="accent1"/>
                          </a:solidFill>
                        </a:rPr>
                        <a:t>2. Activate your Naviguard benefit</a:t>
                      </a:r>
                    </a:p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spc="-30" baseline="0">
                          <a:solidFill>
                            <a:schemeClr val="accent1"/>
                          </a:solidFill>
                        </a:rPr>
                        <a:t>If you receive a bill from your provider that’s higher than the cost share stated </a:t>
                      </a:r>
                      <a:r>
                        <a:rPr lang="en-US" sz="1400" b="0" spc="-10" baseline="0">
                          <a:solidFill>
                            <a:schemeClr val="accent1"/>
                          </a:solidFill>
                        </a:rPr>
                        <a:t>on your EOB, call the number on your health plan ID card to activate your Naviguard benefit. Naviguard will email you steps for creating a secure online account. </a:t>
                      </a:r>
                      <a:endParaRPr lang="en-US" sz="1400" b="0">
                        <a:solidFill>
                          <a:schemeClr val="accent1"/>
                        </a:solidFill>
                      </a:endParaRP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1"/>
                          </a:solidFill>
                        </a:rPr>
                        <a:t>3. Send us your information 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After creating your online account, follow the steps provided in an email to upload your bill, review and sign two simple forms, and answer a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few questions about what happened.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1"/>
                          </a:solidFill>
                        </a:rPr>
                        <a:t>4. Reviewing your case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Your Advisor will review your case with the negotiation team and update you on possible next steps. Once the negotiation process has started, your Advisor will keep you updated on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the status of the case with information from </a:t>
                      </a:r>
                      <a:br>
                        <a:rPr lang="en-US" sz="1400" b="0">
                          <a:solidFill>
                            <a:schemeClr val="accent1"/>
                          </a:solidFill>
                        </a:rPr>
                      </a:b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the negotiator. 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accent1"/>
                          </a:solidFill>
                        </a:rPr>
                        <a:t>5. Negotiation results*</a:t>
                      </a:r>
                    </a:p>
                    <a:p>
                      <a:pPr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accent1"/>
                          </a:solidFill>
                        </a:rPr>
                        <a:t>As soon as your case has been resolved, your Advisor will contact you with details of the outcome and guidance on what to do next. </a:t>
                      </a:r>
                    </a:p>
                  </a:txBody>
                  <a:tcPr marR="18288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7ABB8B72-FFFB-DCE9-C3F4-F216A90FD2E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900751" y="1648013"/>
            <a:ext cx="640080" cy="640080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DE124FF-988A-2D0D-6B9D-41D5D746583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7403943" y="1648013"/>
            <a:ext cx="640080" cy="64008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3F53A94E-1C77-C5F2-8732-C09DA8F8EBAB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90107" y="1648013"/>
            <a:ext cx="640080" cy="640080"/>
          </a:xfrm>
          <a:prstGeom prst="rect">
            <a:avLst/>
          </a:prstGeom>
        </p:spPr>
      </p:pic>
      <p:sp>
        <p:nvSpPr>
          <p:cNvPr id="26" name="Title 1">
            <a:extLst>
              <a:ext uri="{FF2B5EF4-FFF2-40B4-BE49-F238E27FC236}">
                <a16:creationId xmlns:a16="http://schemas.microsoft.com/office/drawing/2014/main" id="{CD93C6A6-21A2-16E3-6FAA-EB706BBECECA}"/>
              </a:ext>
            </a:extLst>
          </p:cNvPr>
          <p:cNvSpPr txBox="1">
            <a:spLocks/>
          </p:cNvSpPr>
          <p:nvPr/>
        </p:nvSpPr>
        <p:spPr>
          <a:xfrm>
            <a:off x="587572" y="1165396"/>
            <a:ext cx="11082528" cy="6121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377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200" b="1" i="0" kern="1200" spc="0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00"/>
              <a:t>Our simple 5-step process: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28D4AC10-DE9D-31E1-C2CD-E0782A7620E1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9687106" y="1648013"/>
            <a:ext cx="640080" cy="64008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9AB36DE-DCC8-64C3-A3A8-392BA847F3B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151287" y="1647009"/>
            <a:ext cx="640080" cy="640080"/>
          </a:xfrm>
          <a:prstGeom prst="rect">
            <a:avLst/>
          </a:prstGeom>
        </p:spPr>
      </p:pic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18AA8F-B552-1B4D-CF70-23919A7D9ECD}"/>
              </a:ext>
            </a:extLst>
          </p:cNvPr>
          <p:cNvCxnSpPr>
            <a:cxnSpLocks/>
          </p:cNvCxnSpPr>
          <p:nvPr/>
        </p:nvCxnSpPr>
        <p:spPr bwMode="gray">
          <a:xfrm flipV="1">
            <a:off x="2745825" y="2475068"/>
            <a:ext cx="0" cy="2970081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2B78E55-E5D6-C2F6-B9A6-32E0C51EEA26}"/>
              </a:ext>
            </a:extLst>
          </p:cNvPr>
          <p:cNvCxnSpPr>
            <a:cxnSpLocks/>
          </p:cNvCxnSpPr>
          <p:nvPr/>
        </p:nvCxnSpPr>
        <p:spPr bwMode="gray">
          <a:xfrm flipV="1">
            <a:off x="5015903" y="2475068"/>
            <a:ext cx="0" cy="2970081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E82B48-216B-4A29-A310-1DB64CBB29BB}"/>
              </a:ext>
            </a:extLst>
          </p:cNvPr>
          <p:cNvCxnSpPr>
            <a:cxnSpLocks/>
          </p:cNvCxnSpPr>
          <p:nvPr/>
        </p:nvCxnSpPr>
        <p:spPr bwMode="gray">
          <a:xfrm flipV="1">
            <a:off x="7264090" y="2475068"/>
            <a:ext cx="0" cy="2970081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2DB3159-A4DD-5B13-CE01-09DE49069B9B}"/>
              </a:ext>
            </a:extLst>
          </p:cNvPr>
          <p:cNvCxnSpPr>
            <a:cxnSpLocks/>
          </p:cNvCxnSpPr>
          <p:nvPr/>
        </p:nvCxnSpPr>
        <p:spPr bwMode="gray">
          <a:xfrm flipV="1">
            <a:off x="9567278" y="2475068"/>
            <a:ext cx="0" cy="2970081"/>
          </a:xfrm>
          <a:prstGeom prst="line">
            <a:avLst/>
          </a:prstGeom>
          <a:ln w="9525" cap="rnd">
            <a:solidFill>
              <a:schemeClr val="tx1"/>
            </a:solidFill>
            <a:prstDash val="sysDot"/>
            <a:round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88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ter Theme">
  <a:themeElements>
    <a:clrScheme name="Custom 4">
      <a:dk1>
        <a:srgbClr val="002677"/>
      </a:dk1>
      <a:lt1>
        <a:srgbClr val="FFFFFF"/>
      </a:lt1>
      <a:dk2>
        <a:srgbClr val="595959"/>
      </a:dk2>
      <a:lt2>
        <a:srgbClr val="CCF2F7"/>
      </a:lt2>
      <a:accent1>
        <a:srgbClr val="002677"/>
      </a:accent1>
      <a:accent2>
        <a:srgbClr val="00BED5"/>
      </a:accent2>
      <a:accent3>
        <a:srgbClr val="99E5EE"/>
      </a:accent3>
      <a:accent4>
        <a:srgbClr val="F5B700"/>
      </a:accent4>
      <a:accent5>
        <a:srgbClr val="FBE299"/>
      </a:accent5>
      <a:accent6>
        <a:srgbClr val="FF681F"/>
      </a:accent6>
      <a:hlink>
        <a:srgbClr val="196ECF"/>
      </a:hlink>
      <a:folHlink>
        <a:srgbClr val="002677"/>
      </a:folHlink>
    </a:clrScheme>
    <a:fontScheme name="UnitedHealthcar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2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Master Theme">
  <a:themeElements>
    <a:clrScheme name="Custom 4">
      <a:dk1>
        <a:srgbClr val="002677"/>
      </a:dk1>
      <a:lt1>
        <a:srgbClr val="FFFFFF"/>
      </a:lt1>
      <a:dk2>
        <a:srgbClr val="595959"/>
      </a:dk2>
      <a:lt2>
        <a:srgbClr val="CCF2F7"/>
      </a:lt2>
      <a:accent1>
        <a:srgbClr val="002677"/>
      </a:accent1>
      <a:accent2>
        <a:srgbClr val="00BED5"/>
      </a:accent2>
      <a:accent3>
        <a:srgbClr val="99E5EE"/>
      </a:accent3>
      <a:accent4>
        <a:srgbClr val="F5B700"/>
      </a:accent4>
      <a:accent5>
        <a:srgbClr val="FBE299"/>
      </a:accent5>
      <a:accent6>
        <a:srgbClr val="FF681F"/>
      </a:accent6>
      <a:hlink>
        <a:srgbClr val="196ECF"/>
      </a:hlink>
      <a:folHlink>
        <a:srgbClr val="002677"/>
      </a:folHlink>
    </a:clrScheme>
    <a:fontScheme name="UnitedHealthcar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2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2A1642A565FD40A970010874281F91" ma:contentTypeVersion="21" ma:contentTypeDescription="Create a new document." ma:contentTypeScope="" ma:versionID="50c8e6d2effd9bc4eb48f205863425db">
  <xsd:schema xmlns:xsd="http://www.w3.org/2001/XMLSchema" xmlns:xs="http://www.w3.org/2001/XMLSchema" xmlns:p="http://schemas.microsoft.com/office/2006/metadata/properties" xmlns:ns2="7cd79eae-9dd0-4eff-915b-c1c76b4bba6b" xmlns:ns3="81dfd51c-d4ff-4781-8936-2f52a0745a4b" targetNamespace="http://schemas.microsoft.com/office/2006/metadata/properties" ma:root="true" ma:fieldsID="1d01f6f1ef76a9b4d82e92886a98c028" ns2:_="" ns3:_="">
    <xsd:import namespace="7cd79eae-9dd0-4eff-915b-c1c76b4bba6b"/>
    <xsd:import namespace="81dfd51c-d4ff-4781-8936-2f52a0745a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CampaignName" minOccurs="0"/>
                <xsd:element ref="ns2:Done" minOccurs="0"/>
                <xsd:element ref="ns2:Note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d79eae-9dd0-4eff-915b-c1c76b4bba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a6b2b66-40d8-4e06-8a39-adc3ecd45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CampaignName" ma:index="24" nillable="true" ma:displayName="Campaign Name" ma:format="Dropdown" ma:internalName="CampaignName">
      <xsd:simpleType>
        <xsd:restriction base="dms:Text">
          <xsd:maxLength value="255"/>
        </xsd:restriction>
      </xsd:simpleType>
    </xsd:element>
    <xsd:element name="Done" ma:index="25" nillable="true" ma:displayName="Done" ma:default="1" ma:format="Dropdown" ma:internalName="Done">
      <xsd:simpleType>
        <xsd:restriction base="dms:Boolean"/>
      </xsd:simpleType>
    </xsd:element>
    <xsd:element name="Notes" ma:index="26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dfd51c-d4ff-4781-8936-2f52a074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73d713c-3c2b-4ce3-a820-50062284016a}" ma:internalName="TaxCatchAll" ma:showField="CatchAllData" ma:web="81dfd51c-d4ff-4781-8936-2f52a0745a4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mpaignName xmlns="7cd79eae-9dd0-4eff-915b-c1c76b4bba6b" xsi:nil="true"/>
    <TaxCatchAll xmlns="81dfd51c-d4ff-4781-8936-2f52a0745a4b" xsi:nil="true"/>
    <Notes xmlns="7cd79eae-9dd0-4eff-915b-c1c76b4bba6b" xsi:nil="true"/>
    <lcf76f155ced4ddcb4097134ff3c332f xmlns="7cd79eae-9dd0-4eff-915b-c1c76b4bba6b">
      <Terms xmlns="http://schemas.microsoft.com/office/infopath/2007/PartnerControls"/>
    </lcf76f155ced4ddcb4097134ff3c332f>
    <Done xmlns="7cd79eae-9dd0-4eff-915b-c1c76b4bba6b">true</Don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D82B8F-C6A4-4ED9-A35F-49438D84B60E}">
  <ds:schemaRefs>
    <ds:schemaRef ds:uri="7cd79eae-9dd0-4eff-915b-c1c76b4bba6b"/>
    <ds:schemaRef ds:uri="81dfd51c-d4ff-4781-8936-2f52a0745a4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281E01E-5388-4151-9EC9-0FBDC264AB35}">
  <ds:schemaRefs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dcmitype/"/>
    <ds:schemaRef ds:uri="81dfd51c-d4ff-4781-8936-2f52a0745a4b"/>
    <ds:schemaRef ds:uri="7cd79eae-9dd0-4eff-915b-c1c76b4bba6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A06C5FE-2624-4167-BA0F-21E047F6ED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685</Words>
  <Application>Microsoft Macintosh PowerPoint</Application>
  <PresentationFormat>Widescreen</PresentationFormat>
  <Paragraphs>48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</vt:lpstr>
      <vt:lpstr>System Font Regular</vt:lpstr>
      <vt:lpstr>Master Theme</vt:lpstr>
      <vt:lpstr>1_Master Theme</vt:lpstr>
      <vt:lpstr>Naviguard</vt:lpstr>
      <vt:lpstr>Expert guidance resolving out-of-network expenses </vt:lpstr>
      <vt:lpstr>We know health care costs are important  to you </vt:lpstr>
      <vt:lpstr>Your experience with Naviguard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 Walters</dc:creator>
  <cp:lastModifiedBy>Groess, Travis</cp:lastModifiedBy>
  <cp:revision>5</cp:revision>
  <dcterms:created xsi:type="dcterms:W3CDTF">2020-04-04T18:38:29Z</dcterms:created>
  <dcterms:modified xsi:type="dcterms:W3CDTF">2024-03-14T19:25:01Z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8a73c85-e524-44a6-bd58-7df7ef87be8f_Enabled">
    <vt:lpwstr>true</vt:lpwstr>
  </property>
  <property fmtid="{D5CDD505-2E9C-101B-9397-08002B2CF9AE}" pid="3" name="MSIP_Label_a8a73c85-e524-44a6-bd58-7df7ef87be8f_SetDate">
    <vt:lpwstr>2023-06-05T21:24:38Z</vt:lpwstr>
  </property>
  <property fmtid="{D5CDD505-2E9C-101B-9397-08002B2CF9AE}" pid="4" name="MSIP_Label_a8a73c85-e524-44a6-bd58-7df7ef87be8f_Method">
    <vt:lpwstr>Standard</vt:lpwstr>
  </property>
  <property fmtid="{D5CDD505-2E9C-101B-9397-08002B2CF9AE}" pid="5" name="MSIP_Label_a8a73c85-e524-44a6-bd58-7df7ef87be8f_Name">
    <vt:lpwstr>Internal Label</vt:lpwstr>
  </property>
  <property fmtid="{D5CDD505-2E9C-101B-9397-08002B2CF9AE}" pid="6" name="MSIP_Label_a8a73c85-e524-44a6-bd58-7df7ef87be8f_SiteId">
    <vt:lpwstr>db05faca-c82a-4b9d-b9c5-0f64b6755421</vt:lpwstr>
  </property>
  <property fmtid="{D5CDD505-2E9C-101B-9397-08002B2CF9AE}" pid="7" name="MSIP_Label_a8a73c85-e524-44a6-bd58-7df7ef87be8f_ActionId">
    <vt:lpwstr>0a8bc16e-7ad6-4e63-89e0-b35273ac9066</vt:lpwstr>
  </property>
  <property fmtid="{D5CDD505-2E9C-101B-9397-08002B2CF9AE}" pid="8" name="MSIP_Label_a8a73c85-e524-44a6-bd58-7df7ef87be8f_ContentBits">
    <vt:lpwstr>0</vt:lpwstr>
  </property>
  <property fmtid="{D5CDD505-2E9C-101B-9397-08002B2CF9AE}" pid="9" name="ContentTypeId">
    <vt:lpwstr>0x010100312A1642A565FD40A970010874281F91</vt:lpwstr>
  </property>
  <property fmtid="{D5CDD505-2E9C-101B-9397-08002B2CF9AE}" pid="10" name="MediaServiceImageTags">
    <vt:lpwstr/>
  </property>
</Properties>
</file>